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339" r:id="rId2"/>
    <p:sldId id="363" r:id="rId3"/>
    <p:sldId id="292" r:id="rId4"/>
    <p:sldId id="353" r:id="rId5"/>
    <p:sldId id="361" r:id="rId6"/>
    <p:sldId id="347" r:id="rId7"/>
    <p:sldId id="356" r:id="rId8"/>
    <p:sldId id="296" r:id="rId9"/>
    <p:sldId id="357" r:id="rId10"/>
    <p:sldId id="30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B3FD3-F226-4E3D-8BC8-E01EE2144827}" type="datetimeFigureOut">
              <a:rPr lang="en-GB" smtClean="0"/>
              <a:t>26/02/2025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87756-0BE1-4FBB-9B26-CC3144FD15C8}" type="slidenum">
              <a:rPr lang="en-GB" smtClean="0"/>
              <a:t>‹#›</a:t>
            </a:fld>
            <a:endParaRPr lang="en-GB"/>
          </a:p>
        </p:txBody>
      </p:sp>
    </p:spTree>
    <p:extLst>
      <p:ext uri="{BB962C8B-B14F-4D97-AF65-F5344CB8AC3E}">
        <p14:creationId xmlns:p14="http://schemas.microsoft.com/office/powerpoint/2010/main" val="809464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orthsomerset.resourcescheduler.net/resourcescheduler/default.asp"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must check-in to your booking within the hour or it will be released back to the system</a:t>
            </a:r>
          </a:p>
          <a:p>
            <a:pPr marL="171450" indent="-171450">
              <a:buFont typeface="Arial" panose="020B0604020202020204" pitchFamily="34" charset="0"/>
              <a:buChar char="•"/>
            </a:pPr>
            <a:r>
              <a:rPr lang="en-US" dirty="0"/>
              <a:t>There are 2 ways to do this.</a:t>
            </a:r>
          </a:p>
          <a:p>
            <a:pPr marL="171450" indent="-171450">
              <a:buFont typeface="Arial" panose="020B0604020202020204" pitchFamily="34" charset="0"/>
              <a:buChar char="•"/>
            </a:pPr>
            <a:r>
              <a:rPr lang="en-US" dirty="0"/>
              <a:t>Click on the link in your reservation email to open up the booking in the web portal</a:t>
            </a:r>
          </a:p>
          <a:p>
            <a:pPr marL="171450" indent="-171450">
              <a:buFont typeface="Arial" panose="020B0604020202020204" pitchFamily="34" charset="0"/>
              <a:buChar char="•"/>
            </a:pPr>
            <a:r>
              <a:rPr lang="en-US" dirty="0"/>
              <a:t>Click on the check in box</a:t>
            </a:r>
          </a:p>
          <a:p>
            <a:pPr marL="171450" indent="-171450">
              <a:buFont typeface="Arial" panose="020B0604020202020204" pitchFamily="34" charset="0"/>
              <a:buChar char="•"/>
            </a:pPr>
            <a:r>
              <a:rPr lang="en-US" dirty="0"/>
              <a:t>Click save at the top of the screen</a:t>
            </a:r>
            <a:endParaRPr lang="en-GB" dirty="0"/>
          </a:p>
        </p:txBody>
      </p:sp>
      <p:sp>
        <p:nvSpPr>
          <p:cNvPr id="4" name="Slide Number Placeholder 3"/>
          <p:cNvSpPr>
            <a:spLocks noGrp="1"/>
          </p:cNvSpPr>
          <p:nvPr>
            <p:ph type="sldNum" sz="quarter" idx="5"/>
          </p:nvPr>
        </p:nvSpPr>
        <p:spPr/>
        <p:txBody>
          <a:bodyPr/>
          <a:lstStyle/>
          <a:p>
            <a:fld id="{BAC2F746-D54B-1849-BBB2-51223912A405}" type="slidenum">
              <a:rPr lang="en-US" smtClean="0"/>
              <a:t>1</a:t>
            </a:fld>
            <a:endParaRPr lang="en-US"/>
          </a:p>
        </p:txBody>
      </p:sp>
    </p:spTree>
    <p:extLst>
      <p:ext uri="{BB962C8B-B14F-4D97-AF65-F5344CB8AC3E}">
        <p14:creationId xmlns:p14="http://schemas.microsoft.com/office/powerpoint/2010/main" val="670525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Click on </a:t>
            </a:r>
            <a:r>
              <a:rPr lang="en-US" b="1" dirty="0"/>
              <a:t>Bookings</a:t>
            </a:r>
            <a:r>
              <a:rPr lang="en-US" dirty="0"/>
              <a:t> (bottom left)</a:t>
            </a:r>
          </a:p>
          <a:p>
            <a:pPr marL="228600" indent="-228600">
              <a:buFont typeface="+mj-lt"/>
              <a:buAutoNum type="arabicPeriod"/>
            </a:pPr>
            <a:r>
              <a:rPr lang="en-US" dirty="0"/>
              <a:t>Click on </a:t>
            </a:r>
            <a:r>
              <a:rPr lang="en-US" b="1" dirty="0"/>
              <a:t>Your upcoming bookings</a:t>
            </a:r>
          </a:p>
          <a:p>
            <a:pPr marL="228600" indent="-228600">
              <a:buFont typeface="+mj-lt"/>
              <a:buAutoNum type="arabicPeriod"/>
            </a:pPr>
            <a:r>
              <a:rPr lang="en-US" dirty="0"/>
              <a:t>Select the booking you want to check in to</a:t>
            </a:r>
          </a:p>
          <a:p>
            <a:pPr marL="228600" indent="-228600">
              <a:buFont typeface="+mj-lt"/>
              <a:buAutoNum type="arabicPeriod"/>
            </a:pPr>
            <a:r>
              <a:rPr lang="en-US" dirty="0"/>
              <a:t>Click </a:t>
            </a:r>
            <a:r>
              <a:rPr lang="en-US" b="1" dirty="0"/>
              <a:t>check in </a:t>
            </a:r>
            <a:r>
              <a:rPr lang="en-US" dirty="0"/>
              <a:t>(right hand side)</a:t>
            </a:r>
          </a:p>
          <a:p>
            <a:pPr marL="228600" indent="-228600">
              <a:buFont typeface="+mj-lt"/>
              <a:buAutoNum type="arabicPeriod"/>
            </a:pPr>
            <a:r>
              <a:rPr lang="en-US" dirty="0"/>
              <a:t>If you finish your booking early, follow the same process and click </a:t>
            </a:r>
            <a:r>
              <a:rPr lang="en-US" b="1" dirty="0"/>
              <a:t>Check out</a:t>
            </a:r>
            <a:endParaRPr lang="en-GB" b="1" dirty="0"/>
          </a:p>
        </p:txBody>
      </p:sp>
      <p:sp>
        <p:nvSpPr>
          <p:cNvPr id="4" name="Slide Number Placeholder 3"/>
          <p:cNvSpPr>
            <a:spLocks noGrp="1"/>
          </p:cNvSpPr>
          <p:nvPr>
            <p:ph type="sldNum" sz="quarter" idx="5"/>
          </p:nvPr>
        </p:nvSpPr>
        <p:spPr/>
        <p:txBody>
          <a:bodyPr/>
          <a:lstStyle/>
          <a:p>
            <a:fld id="{BAC2F746-D54B-1849-BBB2-51223912A405}" type="slidenum">
              <a:rPr lang="en-US" smtClean="0"/>
              <a:t>2</a:t>
            </a:fld>
            <a:endParaRPr lang="en-US"/>
          </a:p>
        </p:txBody>
      </p:sp>
    </p:spTree>
    <p:extLst>
      <p:ext uri="{BB962C8B-B14F-4D97-AF65-F5344CB8AC3E}">
        <p14:creationId xmlns:p14="http://schemas.microsoft.com/office/powerpoint/2010/main" val="838769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effectLst/>
                <a:latin typeface="Arial" panose="020B0604020202020204" pitchFamily="34" charset="0"/>
                <a:ea typeface="Calibri" panose="020F0502020204030204" pitchFamily="34" charset="0"/>
              </a:rPr>
              <a:t>If you no longer need your booking, please remember to cancel it so that it is available for others to book. </a:t>
            </a:r>
          </a:p>
          <a:p>
            <a:pPr marL="171450" indent="-171450">
              <a:buFont typeface="Arial" panose="020B0604020202020204" pitchFamily="34" charset="0"/>
              <a:buChar char="•"/>
            </a:pPr>
            <a:r>
              <a:rPr lang="en-GB" sz="1200" dirty="0">
                <a:effectLst/>
                <a:latin typeface="Arial" panose="020B0604020202020204" pitchFamily="34" charset="0"/>
                <a:ea typeface="Calibri" panose="020F0502020204030204" pitchFamily="34" charset="0"/>
              </a:rPr>
              <a:t>If the booking you want to cancel is in the next 7 days, click on the </a:t>
            </a:r>
            <a:r>
              <a:rPr lang="en-GB" sz="1200" b="1" dirty="0">
                <a:effectLst/>
                <a:latin typeface="Arial" panose="020B0604020202020204" pitchFamily="34" charset="0"/>
                <a:ea typeface="Calibri" panose="020F0502020204030204" pitchFamily="34" charset="0"/>
              </a:rPr>
              <a:t>Bookings</a:t>
            </a:r>
            <a:r>
              <a:rPr lang="en-GB" sz="1200" dirty="0">
                <a:effectLst/>
                <a:latin typeface="Arial" panose="020B0604020202020204" pitchFamily="34" charset="0"/>
                <a:ea typeface="Calibri" panose="020F0502020204030204" pitchFamily="34" charset="0"/>
              </a:rPr>
              <a:t> icon, select the booking you want to cancel and click </a:t>
            </a:r>
            <a:r>
              <a:rPr lang="en-GB" sz="1200" b="1" dirty="0">
                <a:effectLst/>
                <a:latin typeface="Arial" panose="020B0604020202020204" pitchFamily="34" charset="0"/>
                <a:ea typeface="Calibri" panose="020F0502020204030204" pitchFamily="34" charset="0"/>
              </a:rPr>
              <a:t>delete</a:t>
            </a:r>
            <a:r>
              <a:rPr lang="en-GB" sz="1200" dirty="0">
                <a:effectLst/>
                <a:latin typeface="Arial" panose="020B0604020202020204" pitchFamily="34" charset="0"/>
                <a:ea typeface="Calibri" panose="020F0502020204030204" pitchFamily="34" charset="0"/>
              </a:rPr>
              <a:t> and then </a:t>
            </a:r>
            <a:r>
              <a:rPr lang="en-GB" sz="1200" b="1" dirty="0">
                <a:effectLst/>
                <a:latin typeface="Arial" panose="020B0604020202020204" pitchFamily="34" charset="0"/>
                <a:ea typeface="Calibri" panose="020F0502020204030204" pitchFamily="34" charset="0"/>
              </a:rPr>
              <a:t>close</a:t>
            </a:r>
            <a:r>
              <a:rPr lang="en-GB" sz="1200" dirty="0">
                <a:effectLst/>
                <a:latin typeface="Arial" panose="020B0604020202020204" pitchFamily="34" charset="0"/>
                <a:ea typeface="Calibri" panose="020F0502020204030204" pitchFamily="34" charset="0"/>
              </a:rPr>
              <a:t>.</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BAC2F746-D54B-1849-BBB2-51223912A405}" type="slidenum">
              <a:rPr lang="en-US" smtClean="0"/>
              <a:t>3</a:t>
            </a:fld>
            <a:endParaRPr lang="en-US"/>
          </a:p>
        </p:txBody>
      </p:sp>
    </p:spTree>
    <p:extLst>
      <p:ext uri="{BB962C8B-B14F-4D97-AF65-F5344CB8AC3E}">
        <p14:creationId xmlns:p14="http://schemas.microsoft.com/office/powerpoint/2010/main" val="1538594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ea typeface="Calibri" panose="020F0502020204030204" pitchFamily="34" charset="0"/>
              </a:rPr>
              <a:t>If the</a:t>
            </a:r>
            <a:r>
              <a:rPr lang="en-GB" sz="1200" dirty="0">
                <a:effectLst/>
                <a:latin typeface="Arial" panose="020B0604020202020204" pitchFamily="34" charset="0"/>
                <a:ea typeface="Calibri" panose="020F0502020204030204" pitchFamily="34" charset="0"/>
              </a:rPr>
              <a:t> booking you want to cancel does not appear here as it’s further into the future, enter the date and time of your booking, click on the desk to bring it up. Then press </a:t>
            </a:r>
            <a:r>
              <a:rPr lang="en-GB" sz="1200" b="1" dirty="0">
                <a:effectLst/>
                <a:latin typeface="Arial" panose="020B0604020202020204" pitchFamily="34" charset="0"/>
                <a:ea typeface="Calibri" panose="020F0502020204030204" pitchFamily="34" charset="0"/>
              </a:rPr>
              <a:t>Delete</a:t>
            </a:r>
            <a:r>
              <a:rPr lang="en-GB" sz="1200" dirty="0">
                <a:effectLst/>
                <a:latin typeface="Arial" panose="020B0604020202020204" pitchFamily="34" charset="0"/>
                <a:ea typeface="Calibri" panose="020F0502020204030204" pitchFamily="34" charset="0"/>
              </a:rPr>
              <a:t>.</a:t>
            </a:r>
          </a:p>
          <a:p>
            <a:endParaRPr lang="en-GB" dirty="0"/>
          </a:p>
        </p:txBody>
      </p:sp>
      <p:sp>
        <p:nvSpPr>
          <p:cNvPr id="4" name="Slide Number Placeholder 3"/>
          <p:cNvSpPr>
            <a:spLocks noGrp="1"/>
          </p:cNvSpPr>
          <p:nvPr>
            <p:ph type="sldNum" sz="quarter" idx="5"/>
          </p:nvPr>
        </p:nvSpPr>
        <p:spPr/>
        <p:txBody>
          <a:bodyPr/>
          <a:lstStyle/>
          <a:p>
            <a:fld id="{BAC2F746-D54B-1849-BBB2-51223912A405}" type="slidenum">
              <a:rPr lang="en-US" smtClean="0"/>
              <a:t>4</a:t>
            </a:fld>
            <a:endParaRPr lang="en-US"/>
          </a:p>
        </p:txBody>
      </p:sp>
    </p:spTree>
    <p:extLst>
      <p:ext uri="{BB962C8B-B14F-4D97-AF65-F5344CB8AC3E}">
        <p14:creationId xmlns:p14="http://schemas.microsoft.com/office/powerpoint/2010/main" val="47700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can also cancel any booking by clicking on the web link in your confirmation email</a:t>
            </a:r>
          </a:p>
          <a:p>
            <a:pPr marL="171450" indent="-171450">
              <a:buFont typeface="Arial" panose="020B0604020202020204" pitchFamily="34" charset="0"/>
              <a:buChar char="•"/>
            </a:pPr>
            <a:r>
              <a:rPr lang="en-US" dirty="0"/>
              <a:t>The booking will open up in the web portal</a:t>
            </a:r>
          </a:p>
          <a:p>
            <a:pPr marL="171450" indent="-171450">
              <a:buFont typeface="Arial" panose="020B0604020202020204" pitchFamily="34" charset="0"/>
              <a:buChar char="•"/>
            </a:pPr>
            <a:r>
              <a:rPr lang="en-US" dirty="0"/>
              <a:t>Click on the blue </a:t>
            </a:r>
            <a:r>
              <a:rPr lang="en-US" b="1" dirty="0"/>
              <a:t>More</a:t>
            </a:r>
            <a:r>
              <a:rPr lang="en-US" dirty="0"/>
              <a:t> button at the top right of your screen</a:t>
            </a:r>
          </a:p>
          <a:p>
            <a:pPr marL="171450" indent="-171450">
              <a:buFont typeface="Arial" panose="020B0604020202020204" pitchFamily="34" charset="0"/>
              <a:buChar char="•"/>
            </a:pPr>
            <a:r>
              <a:rPr lang="en-US" dirty="0"/>
              <a:t>Select </a:t>
            </a:r>
            <a:r>
              <a:rPr lang="en-US" b="1" dirty="0"/>
              <a:t>Delete</a:t>
            </a:r>
          </a:p>
          <a:p>
            <a:pPr marL="171450" indent="-171450">
              <a:buFont typeface="Arial" panose="020B0604020202020204" pitchFamily="34" charset="0"/>
              <a:buChar char="•"/>
            </a:pPr>
            <a:r>
              <a:rPr lang="en-US" dirty="0"/>
              <a:t>Click </a:t>
            </a:r>
            <a:r>
              <a:rPr lang="en-US" b="1" dirty="0"/>
              <a:t>ok</a:t>
            </a:r>
            <a:endParaRPr lang="en-GB" b="1" dirty="0"/>
          </a:p>
        </p:txBody>
      </p:sp>
      <p:sp>
        <p:nvSpPr>
          <p:cNvPr id="4" name="Slide Number Placeholder 3"/>
          <p:cNvSpPr>
            <a:spLocks noGrp="1"/>
          </p:cNvSpPr>
          <p:nvPr>
            <p:ph type="sldNum" sz="quarter" idx="5"/>
          </p:nvPr>
        </p:nvSpPr>
        <p:spPr/>
        <p:txBody>
          <a:bodyPr/>
          <a:lstStyle/>
          <a:p>
            <a:fld id="{BAC2F746-D54B-1849-BBB2-51223912A405}" type="slidenum">
              <a:rPr lang="en-US" smtClean="0"/>
              <a:t>5</a:t>
            </a:fld>
            <a:endParaRPr lang="en-US"/>
          </a:p>
        </p:txBody>
      </p:sp>
    </p:spTree>
    <p:extLst>
      <p:ext uri="{BB962C8B-B14F-4D97-AF65-F5344CB8AC3E}">
        <p14:creationId xmlns:p14="http://schemas.microsoft.com/office/powerpoint/2010/main" val="1947801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rPr>
              <a:t>S</a:t>
            </a:r>
            <a:r>
              <a:rPr lang="en-GB" dirty="0" err="1">
                <a:latin typeface="Arial" panose="020B0604020202020204" pitchFamily="34" charset="0"/>
              </a:rPr>
              <a:t>ometimes</a:t>
            </a:r>
            <a:r>
              <a:rPr lang="en-GB" dirty="0">
                <a:latin typeface="Arial" panose="020B0604020202020204" pitchFamily="34" charset="0"/>
              </a:rPr>
              <a:t> you may want to book more than one desk at a time, for example if you plan to work with a colleague on a piece of work or carry out training with a new team member.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00" dirty="0">
                <a:effectLst/>
                <a:latin typeface="Arial" panose="020B0604020202020204" pitchFamily="34" charset="0"/>
                <a:ea typeface="Aptos" panose="020B0004020202020204" pitchFamily="34" charset="0"/>
                <a:cs typeface="Arial" panose="020B0604020202020204" pitchFamily="34" charset="0"/>
              </a:rPr>
              <a:t>Unfortunately, it’s not possible to select multiple desks and make a block booking so you will need to book each desk individually as we have </a:t>
            </a:r>
            <a:r>
              <a:rPr lang="en-US" kern="100" dirty="0">
                <a:latin typeface="Arial" panose="020B0604020202020204" pitchFamily="34" charset="0"/>
                <a:ea typeface="Aptos" panose="020B0004020202020204" pitchFamily="34" charset="0"/>
                <a:cs typeface="Arial" panose="020B0604020202020204" pitchFamily="34" charset="0"/>
              </a:rPr>
              <a:t>demonstrated earlier. </a:t>
            </a:r>
          </a:p>
          <a:p>
            <a:pPr marL="171450" indent="-171450">
              <a:buFont typeface="Arial" panose="020B0604020202020204" pitchFamily="34" charset="0"/>
              <a:buChar char="•"/>
            </a:pPr>
            <a:r>
              <a:rPr lang="en-US" kern="100" dirty="0">
                <a:latin typeface="Arial" panose="020B0604020202020204" pitchFamily="34" charset="0"/>
                <a:ea typeface="Aptos" panose="020B0004020202020204" pitchFamily="34" charset="0"/>
                <a:cs typeface="Arial" panose="020B0604020202020204" pitchFamily="34" charset="0"/>
              </a:rPr>
              <a:t>S</a:t>
            </a:r>
            <a:r>
              <a:rPr lang="en-US" kern="100" dirty="0">
                <a:effectLst/>
                <a:latin typeface="Arial" panose="020B0604020202020204" pitchFamily="34" charset="0"/>
                <a:ea typeface="Aptos" panose="020B0004020202020204" pitchFamily="34" charset="0"/>
                <a:cs typeface="Arial" panose="020B0604020202020204" pitchFamily="34" charset="0"/>
              </a:rPr>
              <a:t>elect the date and time for your reservation by clicking on the clock and calendar icons which will bring up the spaces available. </a:t>
            </a:r>
          </a:p>
          <a:p>
            <a:pPr marL="171450" indent="-171450">
              <a:lnSpc>
                <a:spcPct val="107000"/>
              </a:lnSpc>
              <a:spcAft>
                <a:spcPts val="800"/>
              </a:spcAft>
              <a:buFont typeface="Arial" panose="020B0604020202020204" pitchFamily="34" charset="0"/>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Click on </a:t>
            </a:r>
            <a:r>
              <a:rPr lang="en-US" sz="1200" b="1" kern="100" dirty="0">
                <a:effectLst/>
                <a:latin typeface="Arial" panose="020B0604020202020204" pitchFamily="34" charset="0"/>
                <a:ea typeface="Aptos" panose="020B0004020202020204" pitchFamily="34" charset="0"/>
                <a:cs typeface="Arial" panose="020B0604020202020204" pitchFamily="34" charset="0"/>
              </a:rPr>
              <a:t>Book</a:t>
            </a:r>
            <a:r>
              <a:rPr lang="en-US" sz="1200" kern="100" dirty="0">
                <a:effectLst/>
                <a:latin typeface="Arial" panose="020B0604020202020204" pitchFamily="34" charset="0"/>
                <a:ea typeface="Aptos" panose="020B0004020202020204" pitchFamily="34" charset="0"/>
                <a:cs typeface="Arial" panose="020B0604020202020204" pitchFamily="34" charset="0"/>
              </a:rPr>
              <a:t> and start typing the name of the colleague you are booking for and it will bring up a drop-down list. Select the correct colleague and click </a:t>
            </a:r>
            <a:r>
              <a:rPr lang="en-US" sz="1200" b="1" kern="100" dirty="0">
                <a:effectLst/>
                <a:latin typeface="Arial" panose="020B0604020202020204" pitchFamily="34" charset="0"/>
                <a:ea typeface="Aptos" panose="020B0004020202020204" pitchFamily="34" charset="0"/>
                <a:cs typeface="Arial" panose="020B0604020202020204" pitchFamily="34" charset="0"/>
              </a:rPr>
              <a:t>Book</a:t>
            </a:r>
            <a:r>
              <a:rPr lang="en-US" sz="1200" kern="100" dirty="0">
                <a:effectLst/>
                <a:latin typeface="Arial" panose="020B0604020202020204" pitchFamily="34" charset="0"/>
                <a:ea typeface="Aptos" panose="020B0004020202020204" pitchFamily="34" charset="0"/>
                <a:cs typeface="Arial" panose="020B0604020202020204" pitchFamily="34" charset="0"/>
              </a:rPr>
              <a:t>.</a:t>
            </a:r>
          </a:p>
          <a:p>
            <a:pPr marL="171450" indent="-171450">
              <a:lnSpc>
                <a:spcPct val="107000"/>
              </a:lnSpc>
              <a:spcAft>
                <a:spcPts val="800"/>
              </a:spcAft>
              <a:buFont typeface="Arial" panose="020B0604020202020204" pitchFamily="34" charset="0"/>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The map view will then show that the desk is booked for that colleague. The booking will appear in both your bookings list and the delegate’s booking list in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Resource Scheduler home page</a:t>
            </a:r>
            <a:r>
              <a:rPr lang="en-US" sz="1200" kern="100" dirty="0">
                <a:effectLst/>
                <a:latin typeface="Arial" panose="020B0604020202020204" pitchFamily="34" charset="0"/>
                <a:ea typeface="Aptos" panose="020B0004020202020204" pitchFamily="34" charset="0"/>
                <a:cs typeface="Arial" panose="020B0604020202020204" pitchFamily="34" charset="0"/>
              </a:rPr>
              <a:t>. You will both receive a booking notification email which will have your colleague’s name and contact number on it.</a:t>
            </a:r>
          </a:p>
          <a:p>
            <a:pPr marL="171450" indent="-171450">
              <a:lnSpc>
                <a:spcPct val="107000"/>
              </a:lnSpc>
              <a:spcAft>
                <a:spcPts val="800"/>
              </a:spcAft>
              <a:buFont typeface="Arial" panose="020B0604020202020204" pitchFamily="34" charset="0"/>
              <a:buChar char="•"/>
            </a:pPr>
            <a:r>
              <a:rPr lang="en-US" sz="1200" kern="100" dirty="0">
                <a:effectLst/>
                <a:latin typeface="Arial" panose="020B0604020202020204" pitchFamily="34" charset="0"/>
                <a:ea typeface="Aptos" panose="020B0004020202020204" pitchFamily="34" charset="0"/>
                <a:cs typeface="Arial" panose="020B0604020202020204" pitchFamily="34" charset="0"/>
              </a:rPr>
              <a:t>Both parties will also be able to check-in to the desk.</a:t>
            </a:r>
            <a:endParaRPr lang="en-GB" dirty="0"/>
          </a:p>
          <a:p>
            <a:pPr marL="0" indent="0">
              <a:buFont typeface="Arial" panose="020B0604020202020204" pitchFamily="34" charset="0"/>
              <a:buNone/>
            </a:pPr>
            <a:endParaRPr lang="en-US" kern="100" dirty="0">
              <a:effectLst/>
              <a:latin typeface="Arial" panose="020B0604020202020204" pitchFamily="34" charset="0"/>
              <a:ea typeface="Aptos" panose="020B0004020202020204" pitchFamily="34" charset="0"/>
              <a:cs typeface="Arial" panose="020B0604020202020204" pitchFamily="34" charset="0"/>
            </a:endParaRPr>
          </a:p>
          <a:p>
            <a:endParaRPr lang="en-US" kern="100" dirty="0">
              <a:latin typeface="Arial" panose="020B0604020202020204" pitchFamily="34" charset="0"/>
              <a:ea typeface="Aptos" panose="020B0004020202020204" pitchFamily="34" charset="0"/>
              <a:cs typeface="Arial" panose="020B0604020202020204" pitchFamily="34" charset="0"/>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BAC2F746-D54B-1849-BBB2-51223912A405}" type="slidenum">
              <a:rPr lang="en-US" smtClean="0"/>
              <a:t>6</a:t>
            </a:fld>
            <a:endParaRPr lang="en-US"/>
          </a:p>
        </p:txBody>
      </p:sp>
    </p:spTree>
    <p:extLst>
      <p:ext uri="{BB962C8B-B14F-4D97-AF65-F5344CB8AC3E}">
        <p14:creationId xmlns:p14="http://schemas.microsoft.com/office/powerpoint/2010/main" val="1592770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ctr">
              <a:lnSpc>
                <a:spcPct val="107000"/>
              </a:lnSpc>
              <a:spcAft>
                <a:spcPts val="800"/>
              </a:spcAft>
              <a:buFont typeface="Arial" panose="020B0604020202020204" pitchFamily="34" charset="0"/>
              <a:buChar char="•"/>
            </a:pPr>
            <a:r>
              <a:rPr lang="en-GB" sz="1200" kern="100" dirty="0">
                <a:solidFill>
                  <a:schemeClr val="tx1"/>
                </a:solidFill>
                <a:effectLst/>
                <a:latin typeface="Arial" panose="020B0604020202020204" pitchFamily="34" charset="0"/>
                <a:ea typeface="Aptos" panose="020B0004020202020204" pitchFamily="34" charset="0"/>
                <a:cs typeface="Times New Roman" panose="02020603050405020304" pitchFamily="18" charset="0"/>
              </a:rPr>
              <a:t>It’s possible to see where your colleagues are sitting which is helpful if you want to know if they are in the Town Hall or if you want to book a desk by them</a:t>
            </a:r>
          </a:p>
          <a:p>
            <a:pPr marL="285750" indent="-285750" fontAlgn="ctr">
              <a:lnSpc>
                <a:spcPct val="107000"/>
              </a:lnSpc>
              <a:spcAft>
                <a:spcPts val="800"/>
              </a:spcAft>
              <a:buFont typeface="Arial" panose="020B0604020202020204" pitchFamily="34" charset="0"/>
              <a:buChar char="•"/>
            </a:pPr>
            <a:r>
              <a:rPr lang="en-GB" sz="1200" kern="100" dirty="0">
                <a:solidFill>
                  <a:schemeClr val="tx1"/>
                </a:solidFill>
                <a:latin typeface="Arial" panose="020B0604020202020204" pitchFamily="34" charset="0"/>
                <a:ea typeface="Aptos" panose="020B0004020202020204" pitchFamily="34" charset="0"/>
                <a:cs typeface="Times New Roman" panose="02020603050405020304" pitchFamily="18" charset="0"/>
              </a:rPr>
              <a:t>Click on the Search icon at the bottom left of your screen which will bring up </a:t>
            </a:r>
            <a:r>
              <a:rPr lang="en-GB" sz="1200" b="1" kern="100" dirty="0">
                <a:solidFill>
                  <a:schemeClr val="tx1"/>
                </a:solidFill>
                <a:latin typeface="Arial" panose="020B0604020202020204" pitchFamily="34" charset="0"/>
                <a:ea typeface="Aptos" panose="020B0004020202020204" pitchFamily="34" charset="0"/>
                <a:cs typeface="Times New Roman" panose="02020603050405020304" pitchFamily="18" charset="0"/>
              </a:rPr>
              <a:t>What can we help you find? </a:t>
            </a:r>
            <a:r>
              <a:rPr lang="en-GB" sz="1200" kern="100" dirty="0">
                <a:solidFill>
                  <a:schemeClr val="tx1"/>
                </a:solidFill>
                <a:latin typeface="Arial" panose="020B0604020202020204" pitchFamily="34" charset="0"/>
                <a:ea typeface="Aptos" panose="020B0004020202020204" pitchFamily="34" charset="0"/>
                <a:cs typeface="Times New Roman" panose="02020603050405020304" pitchFamily="18" charset="0"/>
              </a:rPr>
              <a:t>Click on this.</a:t>
            </a:r>
          </a:p>
          <a:p>
            <a:pPr marL="285750" indent="-285750" fontAlgn="ctr">
              <a:lnSpc>
                <a:spcPct val="107000"/>
              </a:lnSpc>
              <a:spcAft>
                <a:spcPts val="800"/>
              </a:spcAft>
              <a:buFont typeface="Arial" panose="020B0604020202020204" pitchFamily="34" charset="0"/>
              <a:buChar char="•"/>
            </a:pPr>
            <a:r>
              <a:rPr lang="en-GB" sz="1200" kern="100" dirty="0">
                <a:solidFill>
                  <a:schemeClr val="tx1"/>
                </a:solidFill>
                <a:effectLst/>
                <a:latin typeface="Arial" panose="020B0604020202020204" pitchFamily="34" charset="0"/>
                <a:ea typeface="Aptos" panose="020B0004020202020204" pitchFamily="34" charset="0"/>
                <a:cs typeface="Times New Roman" panose="02020603050405020304" pitchFamily="18" charset="0"/>
              </a:rPr>
              <a:t>Then click on </a:t>
            </a:r>
            <a:r>
              <a:rPr lang="en-GB" sz="1200" b="1" kern="100" dirty="0">
                <a:solidFill>
                  <a:schemeClr val="tx1"/>
                </a:solidFill>
                <a:effectLst/>
                <a:latin typeface="Arial" panose="020B0604020202020204" pitchFamily="34" charset="0"/>
                <a:ea typeface="Aptos" panose="020B0004020202020204" pitchFamily="34" charset="0"/>
                <a:cs typeface="Times New Roman" panose="02020603050405020304" pitchFamily="18" charset="0"/>
              </a:rPr>
              <a:t>Person</a:t>
            </a:r>
          </a:p>
          <a:p>
            <a:pPr marL="285750" indent="-285750" fontAlgn="ctr">
              <a:lnSpc>
                <a:spcPct val="107000"/>
              </a:lnSpc>
              <a:spcAft>
                <a:spcPts val="800"/>
              </a:spcAft>
              <a:buFont typeface="Arial" panose="020B0604020202020204" pitchFamily="34" charset="0"/>
              <a:buChar char="•"/>
            </a:pPr>
            <a:r>
              <a:rPr lang="en-GB" sz="1200" kern="100" dirty="0">
                <a:solidFill>
                  <a:schemeClr val="tx1"/>
                </a:solidFill>
                <a:latin typeface="Arial" panose="020B0604020202020204" pitchFamily="34" charset="0"/>
                <a:ea typeface="Aptos" panose="020B0004020202020204" pitchFamily="34" charset="0"/>
                <a:cs typeface="Times New Roman" panose="02020603050405020304" pitchFamily="18" charset="0"/>
              </a:rPr>
              <a:t>Then type in the name of the colleague you are looking for in the search text box</a:t>
            </a:r>
          </a:p>
          <a:p>
            <a:pPr marL="285750" indent="-285750" fontAlgn="ctr">
              <a:lnSpc>
                <a:spcPct val="107000"/>
              </a:lnSpc>
              <a:spcAft>
                <a:spcPts val="800"/>
              </a:spcAft>
              <a:buFont typeface="Arial" panose="020B0604020202020204" pitchFamily="34" charset="0"/>
              <a:buChar char="•"/>
            </a:pPr>
            <a:r>
              <a:rPr lang="en-GB" sz="1200" kern="100" dirty="0">
                <a:solidFill>
                  <a:schemeClr val="tx1"/>
                </a:solidFill>
                <a:latin typeface="Arial" panose="020B0604020202020204" pitchFamily="34" charset="0"/>
                <a:ea typeface="Aptos" panose="020B0004020202020204" pitchFamily="34" charset="0"/>
                <a:cs typeface="Times New Roman" panose="02020603050405020304" pitchFamily="18" charset="0"/>
              </a:rPr>
              <a:t>Click on their name and this will bring up a box with all their current bookings in it.</a:t>
            </a:r>
          </a:p>
          <a:p>
            <a:pPr marL="285750" indent="-285750" fontAlgn="ctr">
              <a:lnSpc>
                <a:spcPct val="107000"/>
              </a:lnSpc>
              <a:spcAft>
                <a:spcPts val="800"/>
              </a:spcAft>
              <a:buFont typeface="Arial" panose="020B0604020202020204" pitchFamily="34" charset="0"/>
              <a:buChar char="•"/>
            </a:pPr>
            <a:r>
              <a:rPr lang="en-GB" sz="1200" kern="100" dirty="0">
                <a:solidFill>
                  <a:schemeClr val="tx1"/>
                </a:solidFill>
                <a:latin typeface="Arial" panose="020B0604020202020204" pitchFamily="34" charset="0"/>
                <a:ea typeface="Aptos" panose="020B0004020202020204" pitchFamily="34" charset="0"/>
                <a:cs typeface="Times New Roman" panose="02020603050405020304" pitchFamily="18" charset="0"/>
              </a:rPr>
              <a:t>If you want to see exactly where they are sitting, click on the icon next to the date and it will take you to the floor plan.</a:t>
            </a:r>
          </a:p>
          <a:p>
            <a:pPr marL="285750" indent="-285750" fontAlgn="ctr">
              <a:lnSpc>
                <a:spcPct val="107000"/>
              </a:lnSpc>
              <a:spcAft>
                <a:spcPts val="800"/>
              </a:spcAft>
              <a:buFont typeface="Arial" panose="020B0604020202020204" pitchFamily="34" charset="0"/>
              <a:buChar char="•"/>
            </a:pPr>
            <a:r>
              <a:rPr lang="en-GB" sz="1200" kern="100" dirty="0">
                <a:solidFill>
                  <a:schemeClr val="tx1"/>
                </a:solidFill>
                <a:latin typeface="Arial" panose="020B0604020202020204" pitchFamily="34" charset="0"/>
                <a:ea typeface="Aptos" panose="020B0004020202020204" pitchFamily="34" charset="0"/>
                <a:cs typeface="Times New Roman" panose="02020603050405020304" pitchFamily="18" charset="0"/>
              </a:rPr>
              <a:t>The desk where they are sat will be shown with a blue icon.</a:t>
            </a:r>
          </a:p>
          <a:p>
            <a:endParaRPr lang="en-GB" dirty="0"/>
          </a:p>
        </p:txBody>
      </p:sp>
      <p:sp>
        <p:nvSpPr>
          <p:cNvPr id="4" name="Slide Number Placeholder 3"/>
          <p:cNvSpPr>
            <a:spLocks noGrp="1"/>
          </p:cNvSpPr>
          <p:nvPr>
            <p:ph type="sldNum" sz="quarter" idx="5"/>
          </p:nvPr>
        </p:nvSpPr>
        <p:spPr/>
        <p:txBody>
          <a:bodyPr/>
          <a:lstStyle/>
          <a:p>
            <a:fld id="{BAC2F746-D54B-1849-BBB2-51223912A405}" type="slidenum">
              <a:rPr lang="en-US" smtClean="0"/>
              <a:t>7</a:t>
            </a:fld>
            <a:endParaRPr lang="en-US"/>
          </a:p>
        </p:txBody>
      </p:sp>
    </p:spTree>
    <p:extLst>
      <p:ext uri="{BB962C8B-B14F-4D97-AF65-F5344CB8AC3E}">
        <p14:creationId xmlns:p14="http://schemas.microsoft.com/office/powerpoint/2010/main" val="677930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C2F746-D54B-1849-BBB2-51223912A405}" type="slidenum">
              <a:rPr lang="en-US" smtClean="0"/>
              <a:t>9</a:t>
            </a:fld>
            <a:endParaRPr lang="en-US"/>
          </a:p>
        </p:txBody>
      </p:sp>
    </p:spTree>
    <p:extLst>
      <p:ext uri="{BB962C8B-B14F-4D97-AF65-F5344CB8AC3E}">
        <p14:creationId xmlns:p14="http://schemas.microsoft.com/office/powerpoint/2010/main" val="4242409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FCF1-4DBB-3E12-1F21-EBC2381D6C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A465F4-AF55-B56A-F8C7-C8D18C1DE1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01857F8-E660-7667-5E89-08D9643348A1}"/>
              </a:ext>
            </a:extLst>
          </p:cNvPr>
          <p:cNvSpPr>
            <a:spLocks noGrp="1"/>
          </p:cNvSpPr>
          <p:nvPr>
            <p:ph type="dt" sz="half" idx="10"/>
          </p:nvPr>
        </p:nvSpPr>
        <p:spPr/>
        <p:txBody>
          <a:bodyPr/>
          <a:lstStyle/>
          <a:p>
            <a:fld id="{87D05BAE-AED1-462E-A90C-D696AB0A89B8}" type="datetimeFigureOut">
              <a:rPr lang="en-GB" smtClean="0"/>
              <a:t>26/02/2025</a:t>
            </a:fld>
            <a:endParaRPr lang="en-GB"/>
          </a:p>
        </p:txBody>
      </p:sp>
      <p:sp>
        <p:nvSpPr>
          <p:cNvPr id="5" name="Footer Placeholder 4">
            <a:extLst>
              <a:ext uri="{FF2B5EF4-FFF2-40B4-BE49-F238E27FC236}">
                <a16:creationId xmlns:a16="http://schemas.microsoft.com/office/drawing/2014/main" id="{EC20865C-AFFC-C802-7B31-2056641B26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54E1A9-B78E-1EEA-8DF8-A660496B448E}"/>
              </a:ext>
            </a:extLst>
          </p:cNvPr>
          <p:cNvSpPr>
            <a:spLocks noGrp="1"/>
          </p:cNvSpPr>
          <p:nvPr>
            <p:ph type="sldNum" sz="quarter" idx="12"/>
          </p:nvPr>
        </p:nvSpPr>
        <p:spPr/>
        <p:txBody>
          <a:bodyPr/>
          <a:lstStyle/>
          <a:p>
            <a:fld id="{D65B71F5-CDA4-441F-81E3-8F2BD3AD1999}" type="slidenum">
              <a:rPr lang="en-GB" smtClean="0"/>
              <a:t>‹#›</a:t>
            </a:fld>
            <a:endParaRPr lang="en-GB"/>
          </a:p>
        </p:txBody>
      </p:sp>
    </p:spTree>
    <p:extLst>
      <p:ext uri="{BB962C8B-B14F-4D97-AF65-F5344CB8AC3E}">
        <p14:creationId xmlns:p14="http://schemas.microsoft.com/office/powerpoint/2010/main" val="1889569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67C74-C2D3-33D4-2C17-12F9D440792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F5BB80-A83E-700C-959A-BBA8473CC5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D550A2-6F75-05EC-E002-453335CECBB9}"/>
              </a:ext>
            </a:extLst>
          </p:cNvPr>
          <p:cNvSpPr>
            <a:spLocks noGrp="1"/>
          </p:cNvSpPr>
          <p:nvPr>
            <p:ph type="dt" sz="half" idx="10"/>
          </p:nvPr>
        </p:nvSpPr>
        <p:spPr/>
        <p:txBody>
          <a:bodyPr/>
          <a:lstStyle/>
          <a:p>
            <a:fld id="{87D05BAE-AED1-462E-A90C-D696AB0A89B8}" type="datetimeFigureOut">
              <a:rPr lang="en-GB" smtClean="0"/>
              <a:t>26/02/2025</a:t>
            </a:fld>
            <a:endParaRPr lang="en-GB"/>
          </a:p>
        </p:txBody>
      </p:sp>
      <p:sp>
        <p:nvSpPr>
          <p:cNvPr id="5" name="Footer Placeholder 4">
            <a:extLst>
              <a:ext uri="{FF2B5EF4-FFF2-40B4-BE49-F238E27FC236}">
                <a16:creationId xmlns:a16="http://schemas.microsoft.com/office/drawing/2014/main" id="{EAECC0F4-F2F0-5575-8BBB-66681528D9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FB6495-5375-9F23-7D6D-C76E29D0B14F}"/>
              </a:ext>
            </a:extLst>
          </p:cNvPr>
          <p:cNvSpPr>
            <a:spLocks noGrp="1"/>
          </p:cNvSpPr>
          <p:nvPr>
            <p:ph type="sldNum" sz="quarter" idx="12"/>
          </p:nvPr>
        </p:nvSpPr>
        <p:spPr/>
        <p:txBody>
          <a:bodyPr/>
          <a:lstStyle/>
          <a:p>
            <a:fld id="{D65B71F5-CDA4-441F-81E3-8F2BD3AD1999}" type="slidenum">
              <a:rPr lang="en-GB" smtClean="0"/>
              <a:t>‹#›</a:t>
            </a:fld>
            <a:endParaRPr lang="en-GB"/>
          </a:p>
        </p:txBody>
      </p:sp>
    </p:spTree>
    <p:extLst>
      <p:ext uri="{BB962C8B-B14F-4D97-AF65-F5344CB8AC3E}">
        <p14:creationId xmlns:p14="http://schemas.microsoft.com/office/powerpoint/2010/main" val="3421000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126DEF-05E6-3428-8B15-93554DD8D5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76DB12-A154-3B34-F3B1-08552717BB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D32023-D11A-D257-3EF8-860A091ED4D7}"/>
              </a:ext>
            </a:extLst>
          </p:cNvPr>
          <p:cNvSpPr>
            <a:spLocks noGrp="1"/>
          </p:cNvSpPr>
          <p:nvPr>
            <p:ph type="dt" sz="half" idx="10"/>
          </p:nvPr>
        </p:nvSpPr>
        <p:spPr/>
        <p:txBody>
          <a:bodyPr/>
          <a:lstStyle/>
          <a:p>
            <a:fld id="{87D05BAE-AED1-462E-A90C-D696AB0A89B8}" type="datetimeFigureOut">
              <a:rPr lang="en-GB" smtClean="0"/>
              <a:t>26/02/2025</a:t>
            </a:fld>
            <a:endParaRPr lang="en-GB"/>
          </a:p>
        </p:txBody>
      </p:sp>
      <p:sp>
        <p:nvSpPr>
          <p:cNvPr id="5" name="Footer Placeholder 4">
            <a:extLst>
              <a:ext uri="{FF2B5EF4-FFF2-40B4-BE49-F238E27FC236}">
                <a16:creationId xmlns:a16="http://schemas.microsoft.com/office/drawing/2014/main" id="{2C6194DC-F695-AC5A-D429-6B55A9838A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A1C887-867B-1223-4F1F-81E9207939A5}"/>
              </a:ext>
            </a:extLst>
          </p:cNvPr>
          <p:cNvSpPr>
            <a:spLocks noGrp="1"/>
          </p:cNvSpPr>
          <p:nvPr>
            <p:ph type="sldNum" sz="quarter" idx="12"/>
          </p:nvPr>
        </p:nvSpPr>
        <p:spPr/>
        <p:txBody>
          <a:bodyPr/>
          <a:lstStyle/>
          <a:p>
            <a:fld id="{D65B71F5-CDA4-441F-81E3-8F2BD3AD1999}" type="slidenum">
              <a:rPr lang="en-GB" smtClean="0"/>
              <a:t>‹#›</a:t>
            </a:fld>
            <a:endParaRPr lang="en-GB"/>
          </a:p>
        </p:txBody>
      </p:sp>
    </p:spTree>
    <p:extLst>
      <p:ext uri="{BB962C8B-B14F-4D97-AF65-F5344CB8AC3E}">
        <p14:creationId xmlns:p14="http://schemas.microsoft.com/office/powerpoint/2010/main" val="2222148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2_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491299" y="2081020"/>
            <a:ext cx="11215750" cy="730969"/>
          </a:xfrm>
          <a:prstGeom prst="rect">
            <a:avLst/>
          </a:prstGeom>
        </p:spPr>
        <p:txBody>
          <a:bodyPr wrap="square" lIns="0" tIns="0" rIns="0" bIns="0">
            <a:spAutoFit/>
          </a:bodyPr>
          <a:lstStyle>
            <a:lvl1pPr>
              <a:defRPr sz="4750" b="1" i="0">
                <a:solidFill>
                  <a:srgbClr val="3D3C3B"/>
                </a:solidFill>
                <a:latin typeface="Arial Black" panose="020B0604020202020204" pitchFamily="34" charset="0"/>
                <a:cs typeface="Arial Black" panose="020B0604020202020204" pitchFamily="34" charset="0"/>
              </a:defRPr>
            </a:lvl1pPr>
          </a:lstStyle>
          <a:p>
            <a:r>
              <a:rPr lang="en-US"/>
              <a:t>Click to edit Master title style</a:t>
            </a:r>
            <a:endParaRPr/>
          </a:p>
        </p:txBody>
      </p:sp>
      <p:sp>
        <p:nvSpPr>
          <p:cNvPr id="3" name="Holder 3"/>
          <p:cNvSpPr>
            <a:spLocks noGrp="1"/>
          </p:cNvSpPr>
          <p:nvPr>
            <p:ph type="subTitle" idx="4"/>
          </p:nvPr>
        </p:nvSpPr>
        <p:spPr>
          <a:xfrm>
            <a:off x="518692" y="3971389"/>
            <a:ext cx="8538845" cy="261610"/>
          </a:xfrm>
          <a:prstGeom prst="rect">
            <a:avLst/>
          </a:prstGeom>
        </p:spPr>
        <p:txBody>
          <a:bodyPr wrap="square" lIns="0" tIns="0" rIns="0" bIns="0">
            <a:spAutoFit/>
          </a:bodyPr>
          <a:lstStyle>
            <a:lvl1pPr>
              <a:defRPr sz="1700" b="1" i="0" dirty="0">
                <a:solidFill>
                  <a:srgbClr val="1F71B8"/>
                </a:solidFill>
                <a:latin typeface="Arial Black" panose="020B0604020202020204" pitchFamily="34" charset="0"/>
                <a:cs typeface="Arial Black" panose="020B0604020202020204" pitchFamily="34" charset="0"/>
              </a:defRPr>
            </a:lvl1pPr>
          </a:lstStyle>
          <a:p>
            <a:r>
              <a:rPr lang="en-US"/>
              <a:t>Click to edit Master subtitle style</a:t>
            </a:r>
            <a:endParaRPr/>
          </a:p>
        </p:txBody>
      </p:sp>
      <p:sp>
        <p:nvSpPr>
          <p:cNvPr id="7" name="object 2">
            <a:extLst>
              <a:ext uri="{FF2B5EF4-FFF2-40B4-BE49-F238E27FC236}">
                <a16:creationId xmlns:a16="http://schemas.microsoft.com/office/drawing/2014/main" id="{4C96F3A6-86EE-8CE5-A58B-7CA043E42C0C}"/>
              </a:ext>
            </a:extLst>
          </p:cNvPr>
          <p:cNvSpPr/>
          <p:nvPr userDrawn="1"/>
        </p:nvSpPr>
        <p:spPr>
          <a:xfrm>
            <a:off x="0" y="0"/>
            <a:ext cx="12193270" cy="1044575"/>
          </a:xfrm>
          <a:custGeom>
            <a:avLst/>
            <a:gdLst/>
            <a:ahLst/>
            <a:cxnLst/>
            <a:rect l="l" t="t" r="r" b="b"/>
            <a:pathLst>
              <a:path w="12193270" h="1044575">
                <a:moveTo>
                  <a:pt x="12193206" y="0"/>
                </a:moveTo>
                <a:lnTo>
                  <a:pt x="0" y="0"/>
                </a:lnTo>
                <a:lnTo>
                  <a:pt x="0" y="1044041"/>
                </a:lnTo>
                <a:lnTo>
                  <a:pt x="12193206" y="1044041"/>
                </a:lnTo>
                <a:lnTo>
                  <a:pt x="12193206" y="0"/>
                </a:lnTo>
                <a:close/>
              </a:path>
            </a:pathLst>
          </a:custGeom>
          <a:solidFill>
            <a:srgbClr val="1F71B8"/>
          </a:solidFill>
        </p:spPr>
        <p:txBody>
          <a:bodyPr wrap="square" lIns="0" tIns="0" rIns="0" bIns="0" rtlCol="0"/>
          <a:lstStyle/>
          <a:p>
            <a:endParaRPr/>
          </a:p>
        </p:txBody>
      </p:sp>
      <p:pic>
        <p:nvPicPr>
          <p:cNvPr id="9" name="object 4">
            <a:extLst>
              <a:ext uri="{FF2B5EF4-FFF2-40B4-BE49-F238E27FC236}">
                <a16:creationId xmlns:a16="http://schemas.microsoft.com/office/drawing/2014/main" id="{DCCB2FFE-896A-89B0-3DE9-1DD91EBD060A}"/>
              </a:ext>
            </a:extLst>
          </p:cNvPr>
          <p:cNvPicPr/>
          <p:nvPr userDrawn="1"/>
        </p:nvPicPr>
        <p:blipFill>
          <a:blip r:embed="rId2" cstate="print"/>
          <a:stretch>
            <a:fillRect/>
          </a:stretch>
        </p:blipFill>
        <p:spPr>
          <a:xfrm>
            <a:off x="504009" y="190178"/>
            <a:ext cx="1755139" cy="699144"/>
          </a:xfrm>
          <a:prstGeom prst="rect">
            <a:avLst/>
          </a:prstGeom>
        </p:spPr>
      </p:pic>
      <p:pic>
        <p:nvPicPr>
          <p:cNvPr id="10" name="object 5">
            <a:extLst>
              <a:ext uri="{FF2B5EF4-FFF2-40B4-BE49-F238E27FC236}">
                <a16:creationId xmlns:a16="http://schemas.microsoft.com/office/drawing/2014/main" id="{BAB5C743-F8BE-7177-E81A-1D9EA903C628}"/>
              </a:ext>
            </a:extLst>
          </p:cNvPr>
          <p:cNvPicPr/>
          <p:nvPr userDrawn="1"/>
        </p:nvPicPr>
        <p:blipFill>
          <a:blip r:embed="rId3" cstate="print"/>
          <a:stretch>
            <a:fillRect/>
          </a:stretch>
        </p:blipFill>
        <p:spPr>
          <a:xfrm>
            <a:off x="9320323" y="460974"/>
            <a:ext cx="2364765" cy="242049"/>
          </a:xfrm>
          <a:prstGeom prst="rect">
            <a:avLst/>
          </a:prstGeom>
        </p:spPr>
      </p:pic>
    </p:spTree>
    <p:extLst>
      <p:ext uri="{BB962C8B-B14F-4D97-AF65-F5344CB8AC3E}">
        <p14:creationId xmlns:p14="http://schemas.microsoft.com/office/powerpoint/2010/main" val="2951313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B3E2-14C7-744D-793C-89026D7F23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9ACF0A-E577-E764-C2A4-AB718908D2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34A051-113A-AA4B-3409-976D59068A5D}"/>
              </a:ext>
            </a:extLst>
          </p:cNvPr>
          <p:cNvSpPr>
            <a:spLocks noGrp="1"/>
          </p:cNvSpPr>
          <p:nvPr>
            <p:ph type="dt" sz="half" idx="10"/>
          </p:nvPr>
        </p:nvSpPr>
        <p:spPr/>
        <p:txBody>
          <a:bodyPr/>
          <a:lstStyle/>
          <a:p>
            <a:fld id="{87D05BAE-AED1-462E-A90C-D696AB0A89B8}" type="datetimeFigureOut">
              <a:rPr lang="en-GB" smtClean="0"/>
              <a:t>26/02/2025</a:t>
            </a:fld>
            <a:endParaRPr lang="en-GB"/>
          </a:p>
        </p:txBody>
      </p:sp>
      <p:sp>
        <p:nvSpPr>
          <p:cNvPr id="5" name="Footer Placeholder 4">
            <a:extLst>
              <a:ext uri="{FF2B5EF4-FFF2-40B4-BE49-F238E27FC236}">
                <a16:creationId xmlns:a16="http://schemas.microsoft.com/office/drawing/2014/main" id="{2BF4E466-6B43-3D95-87CF-A185004D92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F00CB7-E54D-CFEA-A8A5-9BCE934F1A5C}"/>
              </a:ext>
            </a:extLst>
          </p:cNvPr>
          <p:cNvSpPr>
            <a:spLocks noGrp="1"/>
          </p:cNvSpPr>
          <p:nvPr>
            <p:ph type="sldNum" sz="quarter" idx="12"/>
          </p:nvPr>
        </p:nvSpPr>
        <p:spPr/>
        <p:txBody>
          <a:bodyPr/>
          <a:lstStyle/>
          <a:p>
            <a:fld id="{D65B71F5-CDA4-441F-81E3-8F2BD3AD1999}" type="slidenum">
              <a:rPr lang="en-GB" smtClean="0"/>
              <a:t>‹#›</a:t>
            </a:fld>
            <a:endParaRPr lang="en-GB"/>
          </a:p>
        </p:txBody>
      </p:sp>
    </p:spTree>
    <p:extLst>
      <p:ext uri="{BB962C8B-B14F-4D97-AF65-F5344CB8AC3E}">
        <p14:creationId xmlns:p14="http://schemas.microsoft.com/office/powerpoint/2010/main" val="2107388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D770-DDA3-1808-E8C1-6DEDA8FCE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5E3DA9-2128-7119-86EF-003B8DDFFF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478D30-2CF9-12F9-1DB5-954500ED660F}"/>
              </a:ext>
            </a:extLst>
          </p:cNvPr>
          <p:cNvSpPr>
            <a:spLocks noGrp="1"/>
          </p:cNvSpPr>
          <p:nvPr>
            <p:ph type="dt" sz="half" idx="10"/>
          </p:nvPr>
        </p:nvSpPr>
        <p:spPr/>
        <p:txBody>
          <a:bodyPr/>
          <a:lstStyle/>
          <a:p>
            <a:fld id="{87D05BAE-AED1-462E-A90C-D696AB0A89B8}" type="datetimeFigureOut">
              <a:rPr lang="en-GB" smtClean="0"/>
              <a:t>26/02/2025</a:t>
            </a:fld>
            <a:endParaRPr lang="en-GB"/>
          </a:p>
        </p:txBody>
      </p:sp>
      <p:sp>
        <p:nvSpPr>
          <p:cNvPr id="5" name="Footer Placeholder 4">
            <a:extLst>
              <a:ext uri="{FF2B5EF4-FFF2-40B4-BE49-F238E27FC236}">
                <a16:creationId xmlns:a16="http://schemas.microsoft.com/office/drawing/2014/main" id="{67DBF29C-D8DA-2076-2F3A-1AE841A8BF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10A792-152E-B0A0-34A5-CF6F1CDBFBBE}"/>
              </a:ext>
            </a:extLst>
          </p:cNvPr>
          <p:cNvSpPr>
            <a:spLocks noGrp="1"/>
          </p:cNvSpPr>
          <p:nvPr>
            <p:ph type="sldNum" sz="quarter" idx="12"/>
          </p:nvPr>
        </p:nvSpPr>
        <p:spPr/>
        <p:txBody>
          <a:bodyPr/>
          <a:lstStyle/>
          <a:p>
            <a:fld id="{D65B71F5-CDA4-441F-81E3-8F2BD3AD1999}" type="slidenum">
              <a:rPr lang="en-GB" smtClean="0"/>
              <a:t>‹#›</a:t>
            </a:fld>
            <a:endParaRPr lang="en-GB"/>
          </a:p>
        </p:txBody>
      </p:sp>
    </p:spTree>
    <p:extLst>
      <p:ext uri="{BB962C8B-B14F-4D97-AF65-F5344CB8AC3E}">
        <p14:creationId xmlns:p14="http://schemas.microsoft.com/office/powerpoint/2010/main" val="3790595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0E9D-9C36-F2F8-E096-304C086647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B9AD92-C5B1-7CC8-3B8D-7DF244BB4F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460487-EB1B-177F-7579-F46A81F7CF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6860B2-04F7-45FC-BBE2-6EA4345A076E}"/>
              </a:ext>
            </a:extLst>
          </p:cNvPr>
          <p:cNvSpPr>
            <a:spLocks noGrp="1"/>
          </p:cNvSpPr>
          <p:nvPr>
            <p:ph type="dt" sz="half" idx="10"/>
          </p:nvPr>
        </p:nvSpPr>
        <p:spPr/>
        <p:txBody>
          <a:bodyPr/>
          <a:lstStyle/>
          <a:p>
            <a:fld id="{87D05BAE-AED1-462E-A90C-D696AB0A89B8}" type="datetimeFigureOut">
              <a:rPr lang="en-GB" smtClean="0"/>
              <a:t>26/02/2025</a:t>
            </a:fld>
            <a:endParaRPr lang="en-GB"/>
          </a:p>
        </p:txBody>
      </p:sp>
      <p:sp>
        <p:nvSpPr>
          <p:cNvPr id="6" name="Footer Placeholder 5">
            <a:extLst>
              <a:ext uri="{FF2B5EF4-FFF2-40B4-BE49-F238E27FC236}">
                <a16:creationId xmlns:a16="http://schemas.microsoft.com/office/drawing/2014/main" id="{833AFDCE-C48B-0B7A-61B7-FF1098DAB9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B32699-C746-5647-5DD7-B457C00972A0}"/>
              </a:ext>
            </a:extLst>
          </p:cNvPr>
          <p:cNvSpPr>
            <a:spLocks noGrp="1"/>
          </p:cNvSpPr>
          <p:nvPr>
            <p:ph type="sldNum" sz="quarter" idx="12"/>
          </p:nvPr>
        </p:nvSpPr>
        <p:spPr/>
        <p:txBody>
          <a:bodyPr/>
          <a:lstStyle/>
          <a:p>
            <a:fld id="{D65B71F5-CDA4-441F-81E3-8F2BD3AD1999}" type="slidenum">
              <a:rPr lang="en-GB" smtClean="0"/>
              <a:t>‹#›</a:t>
            </a:fld>
            <a:endParaRPr lang="en-GB"/>
          </a:p>
        </p:txBody>
      </p:sp>
    </p:spTree>
    <p:extLst>
      <p:ext uri="{BB962C8B-B14F-4D97-AF65-F5344CB8AC3E}">
        <p14:creationId xmlns:p14="http://schemas.microsoft.com/office/powerpoint/2010/main" val="966523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1D28-6A0C-5C5D-17E3-B9C49801C1E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DEDCC6-4E16-FFB1-EC24-227F56576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E5B4EA-4A5F-14EA-41C3-348F2573C5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00B7790-78B8-A93B-C195-3DEE464F15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49A283-82F5-32C9-9762-472D9AFF9D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1080557-CDF2-B91D-2D75-E443D110BD90}"/>
              </a:ext>
            </a:extLst>
          </p:cNvPr>
          <p:cNvSpPr>
            <a:spLocks noGrp="1"/>
          </p:cNvSpPr>
          <p:nvPr>
            <p:ph type="dt" sz="half" idx="10"/>
          </p:nvPr>
        </p:nvSpPr>
        <p:spPr/>
        <p:txBody>
          <a:bodyPr/>
          <a:lstStyle/>
          <a:p>
            <a:fld id="{87D05BAE-AED1-462E-A90C-D696AB0A89B8}" type="datetimeFigureOut">
              <a:rPr lang="en-GB" smtClean="0"/>
              <a:t>26/02/2025</a:t>
            </a:fld>
            <a:endParaRPr lang="en-GB"/>
          </a:p>
        </p:txBody>
      </p:sp>
      <p:sp>
        <p:nvSpPr>
          <p:cNvPr id="8" name="Footer Placeholder 7">
            <a:extLst>
              <a:ext uri="{FF2B5EF4-FFF2-40B4-BE49-F238E27FC236}">
                <a16:creationId xmlns:a16="http://schemas.microsoft.com/office/drawing/2014/main" id="{B3ACA8C3-279C-0C7D-6D52-DE957EDAB6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BE5663A-8742-400C-FDF9-59F82DC65267}"/>
              </a:ext>
            </a:extLst>
          </p:cNvPr>
          <p:cNvSpPr>
            <a:spLocks noGrp="1"/>
          </p:cNvSpPr>
          <p:nvPr>
            <p:ph type="sldNum" sz="quarter" idx="12"/>
          </p:nvPr>
        </p:nvSpPr>
        <p:spPr/>
        <p:txBody>
          <a:bodyPr/>
          <a:lstStyle/>
          <a:p>
            <a:fld id="{D65B71F5-CDA4-441F-81E3-8F2BD3AD1999}" type="slidenum">
              <a:rPr lang="en-GB" smtClean="0"/>
              <a:t>‹#›</a:t>
            </a:fld>
            <a:endParaRPr lang="en-GB"/>
          </a:p>
        </p:txBody>
      </p:sp>
    </p:spTree>
    <p:extLst>
      <p:ext uri="{BB962C8B-B14F-4D97-AF65-F5344CB8AC3E}">
        <p14:creationId xmlns:p14="http://schemas.microsoft.com/office/powerpoint/2010/main" val="19754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B3BA-A6B4-090F-7203-0EA4D615DC2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41B127-EE45-5EF4-6054-4CB651365094}"/>
              </a:ext>
            </a:extLst>
          </p:cNvPr>
          <p:cNvSpPr>
            <a:spLocks noGrp="1"/>
          </p:cNvSpPr>
          <p:nvPr>
            <p:ph type="dt" sz="half" idx="10"/>
          </p:nvPr>
        </p:nvSpPr>
        <p:spPr/>
        <p:txBody>
          <a:bodyPr/>
          <a:lstStyle/>
          <a:p>
            <a:fld id="{87D05BAE-AED1-462E-A90C-D696AB0A89B8}" type="datetimeFigureOut">
              <a:rPr lang="en-GB" smtClean="0"/>
              <a:t>26/02/2025</a:t>
            </a:fld>
            <a:endParaRPr lang="en-GB"/>
          </a:p>
        </p:txBody>
      </p:sp>
      <p:sp>
        <p:nvSpPr>
          <p:cNvPr id="4" name="Footer Placeholder 3">
            <a:extLst>
              <a:ext uri="{FF2B5EF4-FFF2-40B4-BE49-F238E27FC236}">
                <a16:creationId xmlns:a16="http://schemas.microsoft.com/office/drawing/2014/main" id="{190CFB79-AF7D-9EBD-5652-0306ECA1FB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BF2C07-0386-C38A-29B1-32BE6FFEA1CE}"/>
              </a:ext>
            </a:extLst>
          </p:cNvPr>
          <p:cNvSpPr>
            <a:spLocks noGrp="1"/>
          </p:cNvSpPr>
          <p:nvPr>
            <p:ph type="sldNum" sz="quarter" idx="12"/>
          </p:nvPr>
        </p:nvSpPr>
        <p:spPr/>
        <p:txBody>
          <a:bodyPr/>
          <a:lstStyle/>
          <a:p>
            <a:fld id="{D65B71F5-CDA4-441F-81E3-8F2BD3AD1999}" type="slidenum">
              <a:rPr lang="en-GB" smtClean="0"/>
              <a:t>‹#›</a:t>
            </a:fld>
            <a:endParaRPr lang="en-GB"/>
          </a:p>
        </p:txBody>
      </p:sp>
    </p:spTree>
    <p:extLst>
      <p:ext uri="{BB962C8B-B14F-4D97-AF65-F5344CB8AC3E}">
        <p14:creationId xmlns:p14="http://schemas.microsoft.com/office/powerpoint/2010/main" val="11199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9C40B6-DFB5-DAEB-7756-2719BD6AD9CE}"/>
              </a:ext>
            </a:extLst>
          </p:cNvPr>
          <p:cNvSpPr>
            <a:spLocks noGrp="1"/>
          </p:cNvSpPr>
          <p:nvPr>
            <p:ph type="dt" sz="half" idx="10"/>
          </p:nvPr>
        </p:nvSpPr>
        <p:spPr/>
        <p:txBody>
          <a:bodyPr/>
          <a:lstStyle/>
          <a:p>
            <a:fld id="{87D05BAE-AED1-462E-A90C-D696AB0A89B8}" type="datetimeFigureOut">
              <a:rPr lang="en-GB" smtClean="0"/>
              <a:t>26/02/2025</a:t>
            </a:fld>
            <a:endParaRPr lang="en-GB"/>
          </a:p>
        </p:txBody>
      </p:sp>
      <p:sp>
        <p:nvSpPr>
          <p:cNvPr id="3" name="Footer Placeholder 2">
            <a:extLst>
              <a:ext uri="{FF2B5EF4-FFF2-40B4-BE49-F238E27FC236}">
                <a16:creationId xmlns:a16="http://schemas.microsoft.com/office/drawing/2014/main" id="{E05C33D3-4A21-CD25-A298-A4AC6C4DB9A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E4D8DD6-E85F-7EAE-71D8-AC19EB5BB1D4}"/>
              </a:ext>
            </a:extLst>
          </p:cNvPr>
          <p:cNvSpPr>
            <a:spLocks noGrp="1"/>
          </p:cNvSpPr>
          <p:nvPr>
            <p:ph type="sldNum" sz="quarter" idx="12"/>
          </p:nvPr>
        </p:nvSpPr>
        <p:spPr/>
        <p:txBody>
          <a:bodyPr/>
          <a:lstStyle/>
          <a:p>
            <a:fld id="{D65B71F5-CDA4-441F-81E3-8F2BD3AD1999}" type="slidenum">
              <a:rPr lang="en-GB" smtClean="0"/>
              <a:t>‹#›</a:t>
            </a:fld>
            <a:endParaRPr lang="en-GB"/>
          </a:p>
        </p:txBody>
      </p:sp>
    </p:spTree>
    <p:extLst>
      <p:ext uri="{BB962C8B-B14F-4D97-AF65-F5344CB8AC3E}">
        <p14:creationId xmlns:p14="http://schemas.microsoft.com/office/powerpoint/2010/main" val="263197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EEA0-CB3F-46C5-E96E-E742B3F784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C9F00A2-E83B-A355-465D-D67169C457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12893B8-B9D2-6DC2-E9B0-2BE5D0C7E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2AE06-C4A1-62F6-6AF3-998AC105681E}"/>
              </a:ext>
            </a:extLst>
          </p:cNvPr>
          <p:cNvSpPr>
            <a:spLocks noGrp="1"/>
          </p:cNvSpPr>
          <p:nvPr>
            <p:ph type="dt" sz="half" idx="10"/>
          </p:nvPr>
        </p:nvSpPr>
        <p:spPr/>
        <p:txBody>
          <a:bodyPr/>
          <a:lstStyle/>
          <a:p>
            <a:fld id="{87D05BAE-AED1-462E-A90C-D696AB0A89B8}" type="datetimeFigureOut">
              <a:rPr lang="en-GB" smtClean="0"/>
              <a:t>26/02/2025</a:t>
            </a:fld>
            <a:endParaRPr lang="en-GB"/>
          </a:p>
        </p:txBody>
      </p:sp>
      <p:sp>
        <p:nvSpPr>
          <p:cNvPr id="6" name="Footer Placeholder 5">
            <a:extLst>
              <a:ext uri="{FF2B5EF4-FFF2-40B4-BE49-F238E27FC236}">
                <a16:creationId xmlns:a16="http://schemas.microsoft.com/office/drawing/2014/main" id="{7DB3FA64-E2CF-322A-EDA8-B77091FD7E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097947-EC06-2350-D3D3-E8296868C22C}"/>
              </a:ext>
            </a:extLst>
          </p:cNvPr>
          <p:cNvSpPr>
            <a:spLocks noGrp="1"/>
          </p:cNvSpPr>
          <p:nvPr>
            <p:ph type="sldNum" sz="quarter" idx="12"/>
          </p:nvPr>
        </p:nvSpPr>
        <p:spPr/>
        <p:txBody>
          <a:bodyPr/>
          <a:lstStyle/>
          <a:p>
            <a:fld id="{D65B71F5-CDA4-441F-81E3-8F2BD3AD1999}" type="slidenum">
              <a:rPr lang="en-GB" smtClean="0"/>
              <a:t>‹#›</a:t>
            </a:fld>
            <a:endParaRPr lang="en-GB"/>
          </a:p>
        </p:txBody>
      </p:sp>
    </p:spTree>
    <p:extLst>
      <p:ext uri="{BB962C8B-B14F-4D97-AF65-F5344CB8AC3E}">
        <p14:creationId xmlns:p14="http://schemas.microsoft.com/office/powerpoint/2010/main" val="119831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6F133-D3D4-6C03-C023-FA321F0012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94A374-1B19-FD94-8F9E-E3737665EB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C9E2549-3BA2-AA39-64E6-F02FACAEC9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8041A0-9702-C622-FE3D-80FD94639005}"/>
              </a:ext>
            </a:extLst>
          </p:cNvPr>
          <p:cNvSpPr>
            <a:spLocks noGrp="1"/>
          </p:cNvSpPr>
          <p:nvPr>
            <p:ph type="dt" sz="half" idx="10"/>
          </p:nvPr>
        </p:nvSpPr>
        <p:spPr/>
        <p:txBody>
          <a:bodyPr/>
          <a:lstStyle/>
          <a:p>
            <a:fld id="{87D05BAE-AED1-462E-A90C-D696AB0A89B8}" type="datetimeFigureOut">
              <a:rPr lang="en-GB" smtClean="0"/>
              <a:t>26/02/2025</a:t>
            </a:fld>
            <a:endParaRPr lang="en-GB"/>
          </a:p>
        </p:txBody>
      </p:sp>
      <p:sp>
        <p:nvSpPr>
          <p:cNvPr id="6" name="Footer Placeholder 5">
            <a:extLst>
              <a:ext uri="{FF2B5EF4-FFF2-40B4-BE49-F238E27FC236}">
                <a16:creationId xmlns:a16="http://schemas.microsoft.com/office/drawing/2014/main" id="{E7A2B0C6-EB8B-90CC-6141-93422D9A6F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9F017A-9590-F164-0106-980EFA5A660F}"/>
              </a:ext>
            </a:extLst>
          </p:cNvPr>
          <p:cNvSpPr>
            <a:spLocks noGrp="1"/>
          </p:cNvSpPr>
          <p:nvPr>
            <p:ph type="sldNum" sz="quarter" idx="12"/>
          </p:nvPr>
        </p:nvSpPr>
        <p:spPr/>
        <p:txBody>
          <a:bodyPr/>
          <a:lstStyle/>
          <a:p>
            <a:fld id="{D65B71F5-CDA4-441F-81E3-8F2BD3AD1999}" type="slidenum">
              <a:rPr lang="en-GB" smtClean="0"/>
              <a:t>‹#›</a:t>
            </a:fld>
            <a:endParaRPr lang="en-GB"/>
          </a:p>
        </p:txBody>
      </p:sp>
    </p:spTree>
    <p:extLst>
      <p:ext uri="{BB962C8B-B14F-4D97-AF65-F5344CB8AC3E}">
        <p14:creationId xmlns:p14="http://schemas.microsoft.com/office/powerpoint/2010/main" val="7081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A4C4F3-DDEB-C8FA-D3FE-D3988EC62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06EAA8-B574-8C38-C8A3-B80250F894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09B1FC-AC23-C744-6693-25969CC562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D05BAE-AED1-462E-A90C-D696AB0A89B8}" type="datetimeFigureOut">
              <a:rPr lang="en-GB" smtClean="0"/>
              <a:t>26/02/2025</a:t>
            </a:fld>
            <a:endParaRPr lang="en-GB"/>
          </a:p>
        </p:txBody>
      </p:sp>
      <p:sp>
        <p:nvSpPr>
          <p:cNvPr id="5" name="Footer Placeholder 4">
            <a:extLst>
              <a:ext uri="{FF2B5EF4-FFF2-40B4-BE49-F238E27FC236}">
                <a16:creationId xmlns:a16="http://schemas.microsoft.com/office/drawing/2014/main" id="{DD85828C-2AC4-15EC-5B95-F604CAE07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32ADF56-080F-6959-6AC8-3DA37AA0F9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5B71F5-CDA4-441F-81E3-8F2BD3AD1999}" type="slidenum">
              <a:rPr lang="en-GB" smtClean="0"/>
              <a:t>‹#›</a:t>
            </a:fld>
            <a:endParaRPr lang="en-GB"/>
          </a:p>
        </p:txBody>
      </p:sp>
    </p:spTree>
    <p:extLst>
      <p:ext uri="{BB962C8B-B14F-4D97-AF65-F5344CB8AC3E}">
        <p14:creationId xmlns:p14="http://schemas.microsoft.com/office/powerpoint/2010/main" val="1141196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C2955-6E8F-63FA-4605-037E0342B035}"/>
              </a:ext>
            </a:extLst>
          </p:cNvPr>
          <p:cNvSpPr>
            <a:spLocks noGrp="1"/>
          </p:cNvSpPr>
          <p:nvPr>
            <p:ph type="ctrTitle"/>
          </p:nvPr>
        </p:nvSpPr>
        <p:spPr>
          <a:xfrm>
            <a:off x="488125" y="1247007"/>
            <a:ext cx="11215750" cy="738664"/>
          </a:xfrm>
        </p:spPr>
        <p:txBody>
          <a:bodyPr/>
          <a:lstStyle/>
          <a:p>
            <a:r>
              <a:rPr lang="en-US" sz="4800" dirty="0"/>
              <a:t>Check in via email</a:t>
            </a:r>
          </a:p>
        </p:txBody>
      </p:sp>
      <p:pic>
        <p:nvPicPr>
          <p:cNvPr id="4" name="Screen Recording 5">
            <a:hlinkClick r:id="" action="ppaction://media"/>
            <a:extLst>
              <a:ext uri="{FF2B5EF4-FFF2-40B4-BE49-F238E27FC236}">
                <a16:creationId xmlns:a16="http://schemas.microsoft.com/office/drawing/2014/main" id="{D2E43A58-A2FD-80FD-3C41-1FC73B86291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7738" y="2396555"/>
            <a:ext cx="9600420" cy="4461445"/>
          </a:xfrm>
          <a:prstGeom prst="rect">
            <a:avLst/>
          </a:prstGeom>
        </p:spPr>
      </p:pic>
    </p:spTree>
    <p:extLst>
      <p:ext uri="{BB962C8B-B14F-4D97-AF65-F5344CB8AC3E}">
        <p14:creationId xmlns:p14="http://schemas.microsoft.com/office/powerpoint/2010/main" val="257263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9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D164F8-2E5B-6042-1982-3584DC8B391B}"/>
              </a:ext>
            </a:extLst>
          </p:cNvPr>
          <p:cNvSpPr>
            <a:spLocks noGrp="1"/>
          </p:cNvSpPr>
          <p:nvPr>
            <p:ph type="ctrTitle"/>
          </p:nvPr>
        </p:nvSpPr>
        <p:spPr>
          <a:xfrm>
            <a:off x="488125" y="1245157"/>
            <a:ext cx="11215750" cy="771558"/>
          </a:xfrm>
        </p:spPr>
        <p:txBody>
          <a:bodyPr/>
          <a:lstStyle/>
          <a:p>
            <a:pPr>
              <a:lnSpc>
                <a:spcPct val="110000"/>
              </a:lnSpc>
              <a:spcBef>
                <a:spcPts val="600"/>
              </a:spcBef>
              <a:buClr>
                <a:srgbClr val="1F71B8"/>
              </a:buClr>
              <a:buSzPct val="100000"/>
            </a:pPr>
            <a:r>
              <a:rPr lang="en-GB" sz="4800" b="0" dirty="0">
                <a:solidFill>
                  <a:schemeClr val="tx1"/>
                </a:solidFill>
                <a:latin typeface="Arial Black" panose="020B0A04020102020204" pitchFamily="34" charset="0"/>
                <a:cs typeface="Arial" panose="020B0604020202020204" pitchFamily="34" charset="0"/>
              </a:rPr>
              <a:t>More support </a:t>
            </a:r>
            <a:endParaRPr lang="en-GB" sz="4800" b="0" dirty="0">
              <a:solidFill>
                <a:schemeClr val="tx1"/>
              </a:solidFill>
              <a:highlight>
                <a:srgbClr val="FFFF00"/>
              </a:highlight>
              <a:latin typeface="Arial Black" panose="020B0A04020102020204" pitchFamily="34" charset="0"/>
              <a:cs typeface="Arial" panose="020B0604020202020204" pitchFamily="34" charset="0"/>
            </a:endParaRPr>
          </a:p>
        </p:txBody>
      </p:sp>
      <p:pic>
        <p:nvPicPr>
          <p:cNvPr id="2" name="Screen Recording 1">
            <a:hlinkClick r:id="" action="ppaction://media"/>
            <a:extLst>
              <a:ext uri="{FF2B5EF4-FFF2-40B4-BE49-F238E27FC236}">
                <a16:creationId xmlns:a16="http://schemas.microsoft.com/office/drawing/2014/main" id="{57889FB8-CC89-94C4-0046-8123ACD07B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790" y="2443137"/>
            <a:ext cx="9600420" cy="3616925"/>
          </a:xfrm>
          <a:prstGeom prst="rect">
            <a:avLst/>
          </a:prstGeom>
        </p:spPr>
      </p:pic>
    </p:spTree>
    <p:extLst>
      <p:ext uri="{BB962C8B-B14F-4D97-AF65-F5344CB8AC3E}">
        <p14:creationId xmlns:p14="http://schemas.microsoft.com/office/powerpoint/2010/main" val="282288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D164F8-2E5B-6042-1982-3584DC8B391B}"/>
              </a:ext>
            </a:extLst>
          </p:cNvPr>
          <p:cNvSpPr>
            <a:spLocks noGrp="1"/>
          </p:cNvSpPr>
          <p:nvPr>
            <p:ph type="ctrTitle"/>
          </p:nvPr>
        </p:nvSpPr>
        <p:spPr>
          <a:xfrm>
            <a:off x="290863" y="1229336"/>
            <a:ext cx="11215750" cy="730969"/>
          </a:xfrm>
        </p:spPr>
        <p:txBody>
          <a:bodyPr/>
          <a:lstStyle/>
          <a:p>
            <a:r>
              <a:rPr lang="en-US" dirty="0"/>
              <a:t>Check in and out via Map View</a:t>
            </a:r>
            <a:endParaRPr lang="en-US" dirty="0">
              <a:highlight>
                <a:srgbClr val="FFFF00"/>
              </a:highlight>
            </a:endParaRPr>
          </a:p>
        </p:txBody>
      </p:sp>
      <p:pic>
        <p:nvPicPr>
          <p:cNvPr id="2" name="Screen Recording 1">
            <a:hlinkClick r:id="" action="ppaction://media"/>
            <a:extLst>
              <a:ext uri="{FF2B5EF4-FFF2-40B4-BE49-F238E27FC236}">
                <a16:creationId xmlns:a16="http://schemas.microsoft.com/office/drawing/2014/main" id="{09EA4CD4-7370-FF80-DD4B-9B68C750451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80976" y="2171020"/>
            <a:ext cx="8830047" cy="4401227"/>
          </a:xfrm>
          <a:prstGeom prst="rect">
            <a:avLst/>
          </a:prstGeom>
        </p:spPr>
      </p:pic>
    </p:spTree>
    <p:extLst>
      <p:ext uri="{BB962C8B-B14F-4D97-AF65-F5344CB8AC3E}">
        <p14:creationId xmlns:p14="http://schemas.microsoft.com/office/powerpoint/2010/main" val="187644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9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D164F8-2E5B-6042-1982-3584DC8B391B}"/>
              </a:ext>
            </a:extLst>
          </p:cNvPr>
          <p:cNvSpPr>
            <a:spLocks noGrp="1"/>
          </p:cNvSpPr>
          <p:nvPr>
            <p:ph type="ctrTitle"/>
          </p:nvPr>
        </p:nvSpPr>
        <p:spPr>
          <a:xfrm>
            <a:off x="488125" y="1326613"/>
            <a:ext cx="11215750" cy="615553"/>
          </a:xfrm>
        </p:spPr>
        <p:txBody>
          <a:bodyPr/>
          <a:lstStyle/>
          <a:p>
            <a:r>
              <a:rPr lang="en-US" sz="4000" dirty="0">
                <a:solidFill>
                  <a:schemeClr val="tx1"/>
                </a:solidFill>
              </a:rPr>
              <a:t>Cancelling a booking within 7 days</a:t>
            </a:r>
          </a:p>
        </p:txBody>
      </p:sp>
      <p:pic>
        <p:nvPicPr>
          <p:cNvPr id="7" name="Screen Recording 6">
            <a:hlinkClick r:id="" action="ppaction://media"/>
            <a:extLst>
              <a:ext uri="{FF2B5EF4-FFF2-40B4-BE49-F238E27FC236}">
                <a16:creationId xmlns:a16="http://schemas.microsoft.com/office/drawing/2014/main" id="{09F64C98-7339-3CC0-991B-1F298C79A8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2555" y="2229045"/>
            <a:ext cx="8866890" cy="4259109"/>
          </a:xfrm>
          <a:prstGeom prst="rect">
            <a:avLst/>
          </a:prstGeom>
        </p:spPr>
      </p:pic>
    </p:spTree>
    <p:extLst>
      <p:ext uri="{BB962C8B-B14F-4D97-AF65-F5344CB8AC3E}">
        <p14:creationId xmlns:p14="http://schemas.microsoft.com/office/powerpoint/2010/main" val="199570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5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D164F8-2E5B-6042-1982-3584DC8B391B}"/>
              </a:ext>
            </a:extLst>
          </p:cNvPr>
          <p:cNvSpPr>
            <a:spLocks noGrp="1"/>
          </p:cNvSpPr>
          <p:nvPr>
            <p:ph type="ctrTitle"/>
          </p:nvPr>
        </p:nvSpPr>
        <p:spPr>
          <a:xfrm>
            <a:off x="488124" y="1368411"/>
            <a:ext cx="11215750" cy="492443"/>
          </a:xfrm>
        </p:spPr>
        <p:txBody>
          <a:bodyPr/>
          <a:lstStyle/>
          <a:p>
            <a:r>
              <a:rPr lang="en-US" sz="3200" dirty="0">
                <a:solidFill>
                  <a:schemeClr val="tx1"/>
                </a:solidFill>
              </a:rPr>
              <a:t>Cancelling a booking more than 7 days ahead</a:t>
            </a:r>
            <a:endParaRPr lang="en-US" sz="3200" dirty="0">
              <a:solidFill>
                <a:schemeClr val="tx1"/>
              </a:solidFill>
              <a:highlight>
                <a:srgbClr val="FFFF00"/>
              </a:highlight>
            </a:endParaRPr>
          </a:p>
        </p:txBody>
      </p:sp>
      <p:pic>
        <p:nvPicPr>
          <p:cNvPr id="2" name="Screen Recording 1">
            <a:hlinkClick r:id="" action="ppaction://media"/>
            <a:extLst>
              <a:ext uri="{FF2B5EF4-FFF2-40B4-BE49-F238E27FC236}">
                <a16:creationId xmlns:a16="http://schemas.microsoft.com/office/drawing/2014/main" id="{866BDE44-8572-9439-49C3-D587666669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9362" y="2181901"/>
            <a:ext cx="8993275" cy="4299910"/>
          </a:xfrm>
          <a:prstGeom prst="rect">
            <a:avLst/>
          </a:prstGeom>
        </p:spPr>
      </p:pic>
    </p:spTree>
    <p:extLst>
      <p:ext uri="{BB962C8B-B14F-4D97-AF65-F5344CB8AC3E}">
        <p14:creationId xmlns:p14="http://schemas.microsoft.com/office/powerpoint/2010/main" val="242270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D164F8-2E5B-6042-1982-3584DC8B391B}"/>
              </a:ext>
            </a:extLst>
          </p:cNvPr>
          <p:cNvSpPr>
            <a:spLocks noGrp="1"/>
          </p:cNvSpPr>
          <p:nvPr>
            <p:ph type="ctrTitle"/>
          </p:nvPr>
        </p:nvSpPr>
        <p:spPr>
          <a:xfrm>
            <a:off x="488125" y="1191542"/>
            <a:ext cx="11215750" cy="553998"/>
          </a:xfrm>
        </p:spPr>
        <p:txBody>
          <a:bodyPr/>
          <a:lstStyle/>
          <a:p>
            <a:r>
              <a:rPr lang="en-US" sz="4000" dirty="0">
                <a:solidFill>
                  <a:schemeClr val="tx1"/>
                </a:solidFill>
              </a:rPr>
              <a:t>Cancelling a booking via email</a:t>
            </a:r>
          </a:p>
        </p:txBody>
      </p:sp>
      <p:sp>
        <p:nvSpPr>
          <p:cNvPr id="6" name="TextBox 5">
            <a:extLst>
              <a:ext uri="{FF2B5EF4-FFF2-40B4-BE49-F238E27FC236}">
                <a16:creationId xmlns:a16="http://schemas.microsoft.com/office/drawing/2014/main" id="{9C6D275E-4895-3FA5-A5C4-C3209A32E602}"/>
              </a:ext>
            </a:extLst>
          </p:cNvPr>
          <p:cNvSpPr txBox="1"/>
          <p:nvPr/>
        </p:nvSpPr>
        <p:spPr>
          <a:xfrm>
            <a:off x="488125" y="1786679"/>
            <a:ext cx="6094324" cy="646331"/>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rPr>
              <a:t>You can also cancel any book</a:t>
            </a:r>
            <a:r>
              <a:rPr lang="en-GB" dirty="0">
                <a:latin typeface="Arial" panose="020B0604020202020204" pitchFamily="34" charset="0"/>
                <a:ea typeface="Calibri" panose="020F0502020204030204" pitchFamily="34" charset="0"/>
              </a:rPr>
              <a:t>ing</a:t>
            </a:r>
            <a:r>
              <a:rPr lang="en-GB" sz="1800" dirty="0">
                <a:effectLst/>
                <a:latin typeface="Arial" panose="020B0604020202020204" pitchFamily="34" charset="0"/>
                <a:ea typeface="Calibri" panose="020F0502020204030204" pitchFamily="34" charset="0"/>
              </a:rPr>
              <a:t> from the web link in your booking confirmation email.</a:t>
            </a:r>
          </a:p>
        </p:txBody>
      </p:sp>
      <p:pic>
        <p:nvPicPr>
          <p:cNvPr id="10" name="Screen Recording 9">
            <a:hlinkClick r:id="" action="ppaction://media"/>
            <a:extLst>
              <a:ext uri="{FF2B5EF4-FFF2-40B4-BE49-F238E27FC236}">
                <a16:creationId xmlns:a16="http://schemas.microsoft.com/office/drawing/2014/main" id="{AD3D3726-FABB-FAAA-6720-26615EAEAB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9648" y="2474149"/>
            <a:ext cx="10952703" cy="4361185"/>
          </a:xfrm>
          <a:prstGeom prst="rect">
            <a:avLst/>
          </a:prstGeom>
        </p:spPr>
      </p:pic>
    </p:spTree>
    <p:extLst>
      <p:ext uri="{BB962C8B-B14F-4D97-AF65-F5344CB8AC3E}">
        <p14:creationId xmlns:p14="http://schemas.microsoft.com/office/powerpoint/2010/main" val="174704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2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C2955-6E8F-63FA-4605-037E0342B035}"/>
              </a:ext>
            </a:extLst>
          </p:cNvPr>
          <p:cNvSpPr>
            <a:spLocks noGrp="1"/>
          </p:cNvSpPr>
          <p:nvPr>
            <p:ph type="ctrTitle"/>
          </p:nvPr>
        </p:nvSpPr>
        <p:spPr>
          <a:xfrm>
            <a:off x="488125" y="1136475"/>
            <a:ext cx="11215750" cy="738664"/>
          </a:xfrm>
        </p:spPr>
        <p:txBody>
          <a:bodyPr/>
          <a:lstStyle/>
          <a:p>
            <a:r>
              <a:rPr lang="en-GB" sz="4800" b="0" dirty="0">
                <a:solidFill>
                  <a:schemeClr val="tx1"/>
                </a:solidFill>
                <a:latin typeface="Arial Black" panose="020B0A04020102020204" pitchFamily="34" charset="0"/>
                <a:cs typeface="Arial" panose="020B0604020202020204" pitchFamily="34" charset="0"/>
              </a:rPr>
              <a:t>Book multiple desks </a:t>
            </a:r>
            <a:endParaRPr lang="en-US" sz="4800" b="0" dirty="0">
              <a:highlight>
                <a:srgbClr val="FFFF00"/>
              </a:highlight>
              <a:latin typeface="Arial Black" panose="020B0A04020102020204" pitchFamily="34" charset="0"/>
            </a:endParaRPr>
          </a:p>
        </p:txBody>
      </p:sp>
      <p:pic>
        <p:nvPicPr>
          <p:cNvPr id="6" name="Screen Recording 5">
            <a:hlinkClick r:id="" action="ppaction://media"/>
            <a:extLst>
              <a:ext uri="{FF2B5EF4-FFF2-40B4-BE49-F238E27FC236}">
                <a16:creationId xmlns:a16="http://schemas.microsoft.com/office/drawing/2014/main" id="{791D4712-16B3-7AA1-8C0F-5E338A8662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8125" y="2005457"/>
            <a:ext cx="9294725" cy="4632839"/>
          </a:xfrm>
          <a:prstGeom prst="rect">
            <a:avLst/>
          </a:prstGeom>
        </p:spPr>
      </p:pic>
    </p:spTree>
    <p:extLst>
      <p:ext uri="{BB962C8B-B14F-4D97-AF65-F5344CB8AC3E}">
        <p14:creationId xmlns:p14="http://schemas.microsoft.com/office/powerpoint/2010/main" val="10783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4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C2955-6E8F-63FA-4605-037E0342B035}"/>
              </a:ext>
            </a:extLst>
          </p:cNvPr>
          <p:cNvSpPr>
            <a:spLocks noGrp="1"/>
          </p:cNvSpPr>
          <p:nvPr>
            <p:ph type="ctrTitle"/>
          </p:nvPr>
        </p:nvSpPr>
        <p:spPr>
          <a:xfrm>
            <a:off x="488125" y="1126427"/>
            <a:ext cx="11215750" cy="738664"/>
          </a:xfrm>
        </p:spPr>
        <p:txBody>
          <a:bodyPr/>
          <a:lstStyle/>
          <a:p>
            <a:r>
              <a:rPr lang="en-US" sz="4800" b="0" dirty="0">
                <a:solidFill>
                  <a:schemeClr val="tx1"/>
                </a:solidFill>
                <a:latin typeface="Arial Black" panose="020B0A04020102020204" pitchFamily="34" charset="0"/>
                <a:cs typeface="Arial" panose="020B0604020202020204" pitchFamily="34" charset="0"/>
              </a:rPr>
              <a:t>How to search for a colleague </a:t>
            </a:r>
            <a:r>
              <a:rPr lang="en-GB" sz="4800" b="0" dirty="0">
                <a:solidFill>
                  <a:schemeClr val="tx1"/>
                </a:solidFill>
                <a:highlight>
                  <a:srgbClr val="FFFF00"/>
                </a:highlight>
                <a:latin typeface="Arial Black" panose="020B0A04020102020204" pitchFamily="34" charset="0"/>
                <a:cs typeface="Arial" panose="020B0604020202020204" pitchFamily="34" charset="0"/>
              </a:rPr>
              <a:t> </a:t>
            </a:r>
            <a:endParaRPr lang="en-US" sz="4800" b="0" dirty="0">
              <a:highlight>
                <a:srgbClr val="FFFF00"/>
              </a:highlight>
              <a:latin typeface="Arial Black" panose="020B0A04020102020204" pitchFamily="34" charset="0"/>
            </a:endParaRPr>
          </a:p>
        </p:txBody>
      </p:sp>
      <p:pic>
        <p:nvPicPr>
          <p:cNvPr id="3" name="Screen Recording 2">
            <a:hlinkClick r:id="" action="ppaction://media"/>
            <a:extLst>
              <a:ext uri="{FF2B5EF4-FFF2-40B4-BE49-F238E27FC236}">
                <a16:creationId xmlns:a16="http://schemas.microsoft.com/office/drawing/2014/main" id="{D2CC4EF3-52FD-EE38-0594-F18D803D3D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8125" y="2026988"/>
            <a:ext cx="8444860" cy="4831012"/>
          </a:xfrm>
          <a:prstGeom prst="rect">
            <a:avLst/>
          </a:prstGeom>
        </p:spPr>
      </p:pic>
    </p:spTree>
    <p:extLst>
      <p:ext uri="{BB962C8B-B14F-4D97-AF65-F5344CB8AC3E}">
        <p14:creationId xmlns:p14="http://schemas.microsoft.com/office/powerpoint/2010/main" val="198921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D164F8-2E5B-6042-1982-3584DC8B391B}"/>
              </a:ext>
            </a:extLst>
          </p:cNvPr>
          <p:cNvSpPr>
            <a:spLocks noGrp="1"/>
          </p:cNvSpPr>
          <p:nvPr>
            <p:ph type="ctrTitle"/>
          </p:nvPr>
        </p:nvSpPr>
        <p:spPr>
          <a:xfrm>
            <a:off x="375861" y="1322978"/>
            <a:ext cx="11215750" cy="749501"/>
          </a:xfrm>
        </p:spPr>
        <p:txBody>
          <a:bodyPr/>
          <a:lstStyle/>
          <a:p>
            <a:pPr>
              <a:lnSpc>
                <a:spcPct val="110000"/>
              </a:lnSpc>
              <a:spcBef>
                <a:spcPts val="600"/>
              </a:spcBef>
              <a:buClr>
                <a:srgbClr val="1F71B8"/>
              </a:buClr>
              <a:buSzPct val="100000"/>
            </a:pPr>
            <a:r>
              <a:rPr lang="en-US" sz="4800" dirty="0">
                <a:solidFill>
                  <a:schemeClr val="tx1"/>
                </a:solidFill>
                <a:latin typeface="Arial" panose="020B0604020202020204" pitchFamily="34" charset="0"/>
                <a:cs typeface="Arial" panose="020B0604020202020204" pitchFamily="34" charset="0"/>
              </a:rPr>
              <a:t>F</a:t>
            </a:r>
            <a:r>
              <a:rPr lang="en-GB" sz="4800" dirty="0" err="1">
                <a:solidFill>
                  <a:schemeClr val="tx1"/>
                </a:solidFill>
                <a:latin typeface="Arial" panose="020B0604020202020204" pitchFamily="34" charset="0"/>
                <a:cs typeface="Arial" panose="020B0604020202020204" pitchFamily="34" charset="0"/>
              </a:rPr>
              <a:t>unctions</a:t>
            </a:r>
            <a:r>
              <a:rPr lang="en-GB" sz="4800" dirty="0">
                <a:solidFill>
                  <a:schemeClr val="tx1"/>
                </a:solidFill>
                <a:latin typeface="Arial" panose="020B0604020202020204" pitchFamily="34" charset="0"/>
                <a:cs typeface="Arial" panose="020B0604020202020204" pitchFamily="34" charset="0"/>
              </a:rPr>
              <a:t> not supported in </a:t>
            </a:r>
            <a:r>
              <a:rPr lang="en-GB" sz="4800" dirty="0" err="1">
                <a:solidFill>
                  <a:schemeClr val="tx1"/>
                </a:solidFill>
                <a:latin typeface="Arial" panose="020B0604020202020204" pitchFamily="34" charset="0"/>
                <a:cs typeface="Arial" panose="020B0604020202020204" pitchFamily="34" charset="0"/>
              </a:rPr>
              <a:t>MapView</a:t>
            </a:r>
            <a:r>
              <a:rPr lang="en-GB" sz="4800" dirty="0">
                <a:solidFill>
                  <a:schemeClr val="tx1"/>
                </a:solidFill>
                <a:latin typeface="Arial" panose="020B0604020202020204" pitchFamily="34" charset="0"/>
                <a:cs typeface="Arial" panose="020B0604020202020204" pitchFamily="34" charset="0"/>
              </a:rPr>
              <a:t> </a:t>
            </a:r>
            <a:endParaRPr lang="en-GB" sz="4800" dirty="0">
              <a:solidFill>
                <a:srgbClr val="7030A0"/>
              </a:solidFill>
              <a:latin typeface="Arial" panose="020B0604020202020204" pitchFamily="34" charset="0"/>
              <a:cs typeface="Arial" panose="020B0604020202020204" pitchFamily="34" charset="0"/>
            </a:endParaRPr>
          </a:p>
        </p:txBody>
      </p:sp>
      <p:pic>
        <p:nvPicPr>
          <p:cNvPr id="2" name="Screen Recording 1">
            <a:hlinkClick r:id="" action="ppaction://media"/>
            <a:extLst>
              <a:ext uri="{FF2B5EF4-FFF2-40B4-BE49-F238E27FC236}">
                <a16:creationId xmlns:a16="http://schemas.microsoft.com/office/drawing/2014/main" id="{9041BB55-9367-C359-F734-3A45873E0C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0388" y="2627867"/>
            <a:ext cx="10991223" cy="3367471"/>
          </a:xfrm>
          <a:prstGeom prst="rect">
            <a:avLst/>
          </a:prstGeom>
        </p:spPr>
      </p:pic>
    </p:spTree>
    <p:extLst>
      <p:ext uri="{BB962C8B-B14F-4D97-AF65-F5344CB8AC3E}">
        <p14:creationId xmlns:p14="http://schemas.microsoft.com/office/powerpoint/2010/main" val="326115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D164F8-2E5B-6042-1982-3584DC8B391B}"/>
              </a:ext>
            </a:extLst>
          </p:cNvPr>
          <p:cNvSpPr>
            <a:spLocks noGrp="1"/>
          </p:cNvSpPr>
          <p:nvPr>
            <p:ph type="ctrTitle"/>
          </p:nvPr>
        </p:nvSpPr>
        <p:spPr>
          <a:xfrm>
            <a:off x="488124" y="987314"/>
            <a:ext cx="11215750" cy="779893"/>
          </a:xfrm>
        </p:spPr>
        <p:txBody>
          <a:bodyPr/>
          <a:lstStyle/>
          <a:p>
            <a:pPr>
              <a:lnSpc>
                <a:spcPct val="110000"/>
              </a:lnSpc>
              <a:spcBef>
                <a:spcPts val="600"/>
              </a:spcBef>
              <a:buClr>
                <a:srgbClr val="1F71B8"/>
              </a:buClr>
              <a:buSzPct val="100000"/>
            </a:pPr>
            <a:r>
              <a:rPr lang="en-GB" sz="4800" b="0" dirty="0">
                <a:solidFill>
                  <a:schemeClr val="tx1"/>
                </a:solidFill>
                <a:latin typeface="Arial Black" panose="020B0A04020102020204" pitchFamily="34" charset="0"/>
                <a:cs typeface="Arial" panose="020B0604020202020204" pitchFamily="34" charset="0"/>
              </a:rPr>
              <a:t>More support </a:t>
            </a:r>
            <a:endParaRPr lang="en-GB" sz="4800" b="0" dirty="0">
              <a:solidFill>
                <a:schemeClr val="tx1"/>
              </a:solidFill>
              <a:highlight>
                <a:srgbClr val="FFFF00"/>
              </a:highlight>
              <a:latin typeface="Arial Black" panose="020B0A04020102020204" pitchFamily="34" charset="0"/>
              <a:cs typeface="Arial" panose="020B0604020202020204" pitchFamily="34" charset="0"/>
            </a:endParaRPr>
          </a:p>
        </p:txBody>
      </p:sp>
      <p:pic>
        <p:nvPicPr>
          <p:cNvPr id="7" name="Screen Recording 6">
            <a:hlinkClick r:id="" action="ppaction://media"/>
            <a:extLst>
              <a:ext uri="{FF2B5EF4-FFF2-40B4-BE49-F238E27FC236}">
                <a16:creationId xmlns:a16="http://schemas.microsoft.com/office/drawing/2014/main" id="{EBBCF6BB-91DE-2D75-D2CC-C9CBE525EE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8781" y="1952971"/>
            <a:ext cx="9234435" cy="4380345"/>
          </a:xfrm>
          <a:prstGeom prst="rect">
            <a:avLst/>
          </a:prstGeom>
        </p:spPr>
      </p:pic>
    </p:spTree>
    <p:extLst>
      <p:ext uri="{BB962C8B-B14F-4D97-AF65-F5344CB8AC3E}">
        <p14:creationId xmlns:p14="http://schemas.microsoft.com/office/powerpoint/2010/main" val="105012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4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649</Words>
  <Application>Microsoft Office PowerPoint</Application>
  <PresentationFormat>Widescreen</PresentationFormat>
  <Paragraphs>51</Paragraphs>
  <Slides>10</Slides>
  <Notes>8</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Arial Black</vt:lpstr>
      <vt:lpstr>Office Theme</vt:lpstr>
      <vt:lpstr>Check in via email</vt:lpstr>
      <vt:lpstr>Check in and out via Map View</vt:lpstr>
      <vt:lpstr>Cancelling a booking within 7 days</vt:lpstr>
      <vt:lpstr>Cancelling a booking more than 7 days ahead</vt:lpstr>
      <vt:lpstr>Cancelling a booking via email</vt:lpstr>
      <vt:lpstr>Book multiple desks </vt:lpstr>
      <vt:lpstr>How to search for a colleague  </vt:lpstr>
      <vt:lpstr>Functions not supported in MapView </vt:lpstr>
      <vt:lpstr>More support </vt:lpstr>
      <vt:lpstr>More support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Katy Brown</dc:creator>
  <cp:lastModifiedBy>Katy Brown</cp:lastModifiedBy>
  <cp:revision>1</cp:revision>
  <dcterms:created xsi:type="dcterms:W3CDTF">2025-02-26T09:08:34Z</dcterms:created>
  <dcterms:modified xsi:type="dcterms:W3CDTF">2025-02-26T09:13:30Z</dcterms:modified>
</cp:coreProperties>
</file>